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7" r:id="rId3"/>
    <p:sldId id="297" r:id="rId4"/>
    <p:sldId id="305" r:id="rId5"/>
    <p:sldId id="306" r:id="rId6"/>
    <p:sldId id="300" r:id="rId7"/>
    <p:sldId id="302" r:id="rId8"/>
    <p:sldId id="303" r:id="rId9"/>
    <p:sldId id="304" r:id="rId10"/>
    <p:sldId id="298" r:id="rId11"/>
    <p:sldId id="260" r:id="rId12"/>
    <p:sldId id="286" r:id="rId13"/>
    <p:sldId id="261" r:id="rId14"/>
    <p:sldId id="287" r:id="rId15"/>
    <p:sldId id="288" r:id="rId16"/>
    <p:sldId id="278" r:id="rId17"/>
    <p:sldId id="289" r:id="rId18"/>
    <p:sldId id="290" r:id="rId19"/>
    <p:sldId id="291" r:id="rId20"/>
    <p:sldId id="292" r:id="rId21"/>
    <p:sldId id="293" r:id="rId22"/>
    <p:sldId id="294" r:id="rId23"/>
    <p:sldId id="295" r:id="rId24"/>
    <p:sldId id="296" r:id="rId25"/>
    <p:sldId id="279" r:id="rId26"/>
  </p:sldIdLst>
  <p:sldSz cx="9144000" cy="5143500" type="screen16x9"/>
  <p:notesSz cx="6858000" cy="9144000"/>
  <p:embeddedFontLst>
    <p:embeddedFont>
      <p:font typeface="Bahnschrift" panose="020B0502040204020203" pitchFamily="34" charset="0"/>
      <p:regular r:id="rId28"/>
      <p:bold r:id="rId29"/>
    </p:embeddedFont>
    <p:embeddedFont>
      <p:font typeface="Barlow" panose="020B0604020202020204" charset="0"/>
      <p:regular r:id="rId30"/>
      <p:bold r:id="rId31"/>
      <p:italic r:id="rId32"/>
      <p:boldItalic r:id="rId33"/>
    </p:embeddedFont>
    <p:embeddedFont>
      <p:font typeface="Barlow Light"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Miriam Libre" panose="020B0604020202020204" charset="-79"/>
      <p:regular r:id="rId42"/>
      <p:bold r:id="rId43"/>
    </p:embeddedFont>
    <p:embeddedFont>
      <p:font typeface="Work Sans"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38AC3C-07D3-41DB-A692-DB7C8FD2F44F}" v="2090" dt="2020-12-22T05:03:11.766"/>
    <p1510:client id="{B2D7402B-0FFA-4DE8-BD31-F20CC2969BEA}" v="317" dt="2020-12-22T08:25:36.950"/>
  </p1510:revLst>
</p1510:revInfo>
</file>

<file path=ppt/tableStyles.xml><?xml version="1.0" encoding="utf-8"?>
<a:tblStyleLst xmlns:a="http://schemas.openxmlformats.org/drawingml/2006/main" def="{D794FB6F-5C82-4DC0-B756-3BBA2D3297B5}">
  <a:tblStyle styleId="{D794FB6F-5C82-4DC0-B756-3BBA2D3297B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ình Khổng" userId="ec33a8dbc77aa3c1" providerId="Windows Live" clId="Web-{B2D7402B-0FFA-4DE8-BD31-F20CC2969BEA}"/>
    <pc:docChg chg="addSld modSld sldOrd">
      <pc:chgData name="Bình Khổng" userId="ec33a8dbc77aa3c1" providerId="Windows Live" clId="Web-{B2D7402B-0FFA-4DE8-BD31-F20CC2969BEA}" dt="2020-12-22T08:25:30.309" v="300" actId="20577"/>
      <pc:docMkLst>
        <pc:docMk/>
      </pc:docMkLst>
      <pc:sldChg chg="addSp delSp modSp">
        <pc:chgData name="Bình Khổng" userId="ec33a8dbc77aa3c1" providerId="Windows Live" clId="Web-{B2D7402B-0FFA-4DE8-BD31-F20CC2969BEA}" dt="2020-12-22T08:11:52.240" v="120" actId="1076"/>
        <pc:sldMkLst>
          <pc:docMk/>
          <pc:sldMk cId="0" sldId="256"/>
        </pc:sldMkLst>
        <pc:spChg chg="add del mod">
          <ac:chgData name="Bình Khổng" userId="ec33a8dbc77aa3c1" providerId="Windows Live" clId="Web-{B2D7402B-0FFA-4DE8-BD31-F20CC2969BEA}" dt="2020-12-22T08:10:47.724" v="105"/>
          <ac:spMkLst>
            <pc:docMk/>
            <pc:sldMk cId="0" sldId="256"/>
            <ac:spMk id="2" creationId="{656E8B86-50B0-4D9F-A679-E32F5C7D18D3}"/>
          </ac:spMkLst>
        </pc:spChg>
        <pc:spChg chg="add mod">
          <ac:chgData name="Bình Khổng" userId="ec33a8dbc77aa3c1" providerId="Windows Live" clId="Web-{B2D7402B-0FFA-4DE8-BD31-F20CC2969BEA}" dt="2020-12-22T08:11:50.474" v="118" actId="14100"/>
          <ac:spMkLst>
            <pc:docMk/>
            <pc:sldMk cId="0" sldId="256"/>
            <ac:spMk id="3" creationId="{B9FCB734-42A3-48CB-B0FB-C0684523CD53}"/>
          </ac:spMkLst>
        </pc:spChg>
        <pc:spChg chg="add mod">
          <ac:chgData name="Bình Khổng" userId="ec33a8dbc77aa3c1" providerId="Windows Live" clId="Web-{B2D7402B-0FFA-4DE8-BD31-F20CC2969BEA}" dt="2020-12-22T08:11:50.537" v="119" actId="1076"/>
          <ac:spMkLst>
            <pc:docMk/>
            <pc:sldMk cId="0" sldId="256"/>
            <ac:spMk id="4" creationId="{BBDACD4A-DA85-40AE-88CD-2F880D53C448}"/>
          </ac:spMkLst>
        </pc:spChg>
        <pc:spChg chg="mod">
          <ac:chgData name="Bình Khổng" userId="ec33a8dbc77aa3c1" providerId="Windows Live" clId="Web-{B2D7402B-0FFA-4DE8-BD31-F20CC2969BEA}" dt="2020-12-22T08:11:52.240" v="120" actId="1076"/>
          <ac:spMkLst>
            <pc:docMk/>
            <pc:sldMk cId="0" sldId="256"/>
            <ac:spMk id="240" creationId="{00000000-0000-0000-0000-000000000000}"/>
          </ac:spMkLst>
        </pc:spChg>
      </pc:sldChg>
      <pc:sldChg chg="modSp">
        <pc:chgData name="Bình Khổng" userId="ec33a8dbc77aa3c1" providerId="Windows Live" clId="Web-{B2D7402B-0FFA-4DE8-BD31-F20CC2969BEA}" dt="2020-12-22T08:06:09.440" v="18" actId="20577"/>
        <pc:sldMkLst>
          <pc:docMk/>
          <pc:sldMk cId="0" sldId="257"/>
        </pc:sldMkLst>
        <pc:spChg chg="mod">
          <ac:chgData name="Bình Khổng" userId="ec33a8dbc77aa3c1" providerId="Windows Live" clId="Web-{B2D7402B-0FFA-4DE8-BD31-F20CC2969BEA}" dt="2020-12-22T08:06:09.440" v="18" actId="20577"/>
          <ac:spMkLst>
            <pc:docMk/>
            <pc:sldMk cId="0" sldId="257"/>
            <ac:spMk id="5" creationId="{74A08D48-51BA-42FA-B4F3-06D2FF90E99C}"/>
          </ac:spMkLst>
        </pc:spChg>
      </pc:sldChg>
      <pc:sldChg chg="modSp">
        <pc:chgData name="Bình Khổng" userId="ec33a8dbc77aa3c1" providerId="Windows Live" clId="Web-{B2D7402B-0FFA-4DE8-BD31-F20CC2969BEA}" dt="2020-12-22T08:12:07.443" v="121"/>
        <pc:sldMkLst>
          <pc:docMk/>
          <pc:sldMk cId="0" sldId="260"/>
        </pc:sldMkLst>
        <pc:picChg chg="mod">
          <ac:chgData name="Bình Khổng" userId="ec33a8dbc77aa3c1" providerId="Windows Live" clId="Web-{B2D7402B-0FFA-4DE8-BD31-F20CC2969BEA}" dt="2020-12-22T08:12:07.443" v="121"/>
          <ac:picMkLst>
            <pc:docMk/>
            <pc:sldMk cId="0" sldId="260"/>
            <ac:picMk id="2" creationId="{E1593DF7-591A-4A1C-B278-8F3F029E69BD}"/>
          </ac:picMkLst>
        </pc:picChg>
      </pc:sldChg>
      <pc:sldChg chg="modSp">
        <pc:chgData name="Bình Khổng" userId="ec33a8dbc77aa3c1" providerId="Windows Live" clId="Web-{B2D7402B-0FFA-4DE8-BD31-F20CC2969BEA}" dt="2020-12-22T08:12:32.178" v="123"/>
        <pc:sldMkLst>
          <pc:docMk/>
          <pc:sldMk cId="0" sldId="261"/>
        </pc:sldMkLst>
        <pc:picChg chg="mod">
          <ac:chgData name="Bình Khổng" userId="ec33a8dbc77aa3c1" providerId="Windows Live" clId="Web-{B2D7402B-0FFA-4DE8-BD31-F20CC2969BEA}" dt="2020-12-22T08:12:32.178" v="123"/>
          <ac:picMkLst>
            <pc:docMk/>
            <pc:sldMk cId="0" sldId="261"/>
            <ac:picMk id="3" creationId="{2D8BB8BE-4343-448C-A68E-C2F11BFE86A1}"/>
          </ac:picMkLst>
        </pc:picChg>
      </pc:sldChg>
      <pc:sldChg chg="delSp modSp">
        <pc:chgData name="Bình Khổng" userId="ec33a8dbc77aa3c1" providerId="Windows Live" clId="Web-{B2D7402B-0FFA-4DE8-BD31-F20CC2969BEA}" dt="2020-12-22T08:24:40.606" v="286" actId="20577"/>
        <pc:sldMkLst>
          <pc:docMk/>
          <pc:sldMk cId="0" sldId="278"/>
        </pc:sldMkLst>
        <pc:spChg chg="del">
          <ac:chgData name="Bình Khổng" userId="ec33a8dbc77aa3c1" providerId="Windows Live" clId="Web-{B2D7402B-0FFA-4DE8-BD31-F20CC2969BEA}" dt="2020-12-22T08:13:10.319" v="125"/>
          <ac:spMkLst>
            <pc:docMk/>
            <pc:sldMk cId="0" sldId="278"/>
            <ac:spMk id="475" creationId="{00000000-0000-0000-0000-000000000000}"/>
          </ac:spMkLst>
        </pc:spChg>
        <pc:spChg chg="mod">
          <ac:chgData name="Bình Khổng" userId="ec33a8dbc77aa3c1" providerId="Windows Live" clId="Web-{B2D7402B-0FFA-4DE8-BD31-F20CC2969BEA}" dt="2020-12-22T08:24:40.606" v="286" actId="20577"/>
          <ac:spMkLst>
            <pc:docMk/>
            <pc:sldMk cId="0" sldId="278"/>
            <ac:spMk id="478" creationId="{00000000-0000-0000-0000-000000000000}"/>
          </ac:spMkLst>
        </pc:spChg>
        <pc:picChg chg="mod">
          <ac:chgData name="Bình Khổng" userId="ec33a8dbc77aa3c1" providerId="Windows Live" clId="Web-{B2D7402B-0FFA-4DE8-BD31-F20CC2969BEA}" dt="2020-12-22T08:13:29.944" v="129" actId="14100"/>
          <ac:picMkLst>
            <pc:docMk/>
            <pc:sldMk cId="0" sldId="278"/>
            <ac:picMk id="2" creationId="{E7EFD26C-8CCA-41FF-9FAB-167DFA182170}"/>
          </ac:picMkLst>
        </pc:picChg>
      </pc:sldChg>
      <pc:sldChg chg="modSp">
        <pc:chgData name="Bình Khổng" userId="ec33a8dbc77aa3c1" providerId="Windows Live" clId="Web-{B2D7402B-0FFA-4DE8-BD31-F20CC2969BEA}" dt="2020-12-22T08:12:16.428" v="122"/>
        <pc:sldMkLst>
          <pc:docMk/>
          <pc:sldMk cId="3767090567" sldId="286"/>
        </pc:sldMkLst>
        <pc:picChg chg="mod">
          <ac:chgData name="Bình Khổng" userId="ec33a8dbc77aa3c1" providerId="Windows Live" clId="Web-{B2D7402B-0FFA-4DE8-BD31-F20CC2969BEA}" dt="2020-12-22T08:12:16.428" v="122"/>
          <ac:picMkLst>
            <pc:docMk/>
            <pc:sldMk cId="3767090567" sldId="286"/>
            <ac:picMk id="6" creationId="{6E2D07D1-8A79-4DCC-B5DB-6C8201F0D777}"/>
          </ac:picMkLst>
        </pc:picChg>
      </pc:sldChg>
      <pc:sldChg chg="modSp">
        <pc:chgData name="Bình Khổng" userId="ec33a8dbc77aa3c1" providerId="Windows Live" clId="Web-{B2D7402B-0FFA-4DE8-BD31-F20CC2969BEA}" dt="2020-12-22T08:24:43.996" v="288" actId="20577"/>
        <pc:sldMkLst>
          <pc:docMk/>
          <pc:sldMk cId="2991444055" sldId="289"/>
        </pc:sldMkLst>
        <pc:spChg chg="mod">
          <ac:chgData name="Bình Khổng" userId="ec33a8dbc77aa3c1" providerId="Windows Live" clId="Web-{B2D7402B-0FFA-4DE8-BD31-F20CC2969BEA}" dt="2020-12-22T08:24:43.996" v="288" actId="20577"/>
          <ac:spMkLst>
            <pc:docMk/>
            <pc:sldMk cId="2991444055" sldId="289"/>
            <ac:spMk id="5" creationId="{0FAC3A2A-761A-4683-AABC-F7CCA707FDD2}"/>
          </ac:spMkLst>
        </pc:spChg>
      </pc:sldChg>
      <pc:sldChg chg="modSp">
        <pc:chgData name="Bình Khổng" userId="ec33a8dbc77aa3c1" providerId="Windows Live" clId="Web-{B2D7402B-0FFA-4DE8-BD31-F20CC2969BEA}" dt="2020-12-22T08:24:50.450" v="290" actId="20577"/>
        <pc:sldMkLst>
          <pc:docMk/>
          <pc:sldMk cId="3074896595" sldId="290"/>
        </pc:sldMkLst>
        <pc:spChg chg="mod">
          <ac:chgData name="Bình Khổng" userId="ec33a8dbc77aa3c1" providerId="Windows Live" clId="Web-{B2D7402B-0FFA-4DE8-BD31-F20CC2969BEA}" dt="2020-12-22T08:24:50.450" v="290" actId="20577"/>
          <ac:spMkLst>
            <pc:docMk/>
            <pc:sldMk cId="3074896595" sldId="290"/>
            <ac:spMk id="5" creationId="{7C57F408-0D82-492F-9188-0CEEB4595360}"/>
          </ac:spMkLst>
        </pc:spChg>
      </pc:sldChg>
      <pc:sldChg chg="modSp">
        <pc:chgData name="Bình Khổng" userId="ec33a8dbc77aa3c1" providerId="Windows Live" clId="Web-{B2D7402B-0FFA-4DE8-BD31-F20CC2969BEA}" dt="2020-12-22T08:24:53.715" v="291" actId="20577"/>
        <pc:sldMkLst>
          <pc:docMk/>
          <pc:sldMk cId="2121829464" sldId="291"/>
        </pc:sldMkLst>
        <pc:spChg chg="mod">
          <ac:chgData name="Bình Khổng" userId="ec33a8dbc77aa3c1" providerId="Windows Live" clId="Web-{B2D7402B-0FFA-4DE8-BD31-F20CC2969BEA}" dt="2020-12-22T08:24:53.715" v="291" actId="20577"/>
          <ac:spMkLst>
            <pc:docMk/>
            <pc:sldMk cId="2121829464" sldId="291"/>
            <ac:spMk id="5" creationId="{6978E6FA-69D5-4845-9960-6A20F3F80B71}"/>
          </ac:spMkLst>
        </pc:spChg>
      </pc:sldChg>
      <pc:sldChg chg="modSp">
        <pc:chgData name="Bình Khổng" userId="ec33a8dbc77aa3c1" providerId="Windows Live" clId="Web-{B2D7402B-0FFA-4DE8-BD31-F20CC2969BEA}" dt="2020-12-22T08:24:59.856" v="293" actId="20577"/>
        <pc:sldMkLst>
          <pc:docMk/>
          <pc:sldMk cId="1946820866" sldId="292"/>
        </pc:sldMkLst>
        <pc:spChg chg="mod">
          <ac:chgData name="Bình Khổng" userId="ec33a8dbc77aa3c1" providerId="Windows Live" clId="Web-{B2D7402B-0FFA-4DE8-BD31-F20CC2969BEA}" dt="2020-12-22T08:24:59.856" v="293" actId="20577"/>
          <ac:spMkLst>
            <pc:docMk/>
            <pc:sldMk cId="1946820866" sldId="292"/>
            <ac:spMk id="5" creationId="{5EE4BAB1-5B9E-43B5-8E48-C32ACF10257B}"/>
          </ac:spMkLst>
        </pc:spChg>
      </pc:sldChg>
      <pc:sldChg chg="modSp">
        <pc:chgData name="Bình Khổng" userId="ec33a8dbc77aa3c1" providerId="Windows Live" clId="Web-{B2D7402B-0FFA-4DE8-BD31-F20CC2969BEA}" dt="2020-12-22T08:25:14.172" v="295" actId="20577"/>
        <pc:sldMkLst>
          <pc:docMk/>
          <pc:sldMk cId="3295630468" sldId="293"/>
        </pc:sldMkLst>
        <pc:spChg chg="mod">
          <ac:chgData name="Bình Khổng" userId="ec33a8dbc77aa3c1" providerId="Windows Live" clId="Web-{B2D7402B-0FFA-4DE8-BD31-F20CC2969BEA}" dt="2020-12-22T08:25:14.172" v="295" actId="20577"/>
          <ac:spMkLst>
            <pc:docMk/>
            <pc:sldMk cId="3295630468" sldId="293"/>
            <ac:spMk id="5" creationId="{74AA7458-8646-441B-B9E9-A60AC5BE1E67}"/>
          </ac:spMkLst>
        </pc:spChg>
      </pc:sldChg>
      <pc:sldChg chg="modSp">
        <pc:chgData name="Bình Khổng" userId="ec33a8dbc77aa3c1" providerId="Windows Live" clId="Web-{B2D7402B-0FFA-4DE8-BD31-F20CC2969BEA}" dt="2020-12-22T08:25:18.090" v="296" actId="20577"/>
        <pc:sldMkLst>
          <pc:docMk/>
          <pc:sldMk cId="2409352795" sldId="294"/>
        </pc:sldMkLst>
        <pc:spChg chg="mod">
          <ac:chgData name="Bình Khổng" userId="ec33a8dbc77aa3c1" providerId="Windows Live" clId="Web-{B2D7402B-0FFA-4DE8-BD31-F20CC2969BEA}" dt="2020-12-22T08:25:18.090" v="296" actId="20577"/>
          <ac:spMkLst>
            <pc:docMk/>
            <pc:sldMk cId="2409352795" sldId="294"/>
            <ac:spMk id="6" creationId="{C5FB1EB9-D962-4FAB-AEA3-69523E3D1E6F}"/>
          </ac:spMkLst>
        </pc:spChg>
      </pc:sldChg>
      <pc:sldChg chg="modSp">
        <pc:chgData name="Bình Khổng" userId="ec33a8dbc77aa3c1" providerId="Windows Live" clId="Web-{B2D7402B-0FFA-4DE8-BD31-F20CC2969BEA}" dt="2020-12-22T08:25:25.216" v="298" actId="20577"/>
        <pc:sldMkLst>
          <pc:docMk/>
          <pc:sldMk cId="1670787568" sldId="295"/>
        </pc:sldMkLst>
        <pc:spChg chg="mod">
          <ac:chgData name="Bình Khổng" userId="ec33a8dbc77aa3c1" providerId="Windows Live" clId="Web-{B2D7402B-0FFA-4DE8-BD31-F20CC2969BEA}" dt="2020-12-22T08:25:25.216" v="298" actId="20577"/>
          <ac:spMkLst>
            <pc:docMk/>
            <pc:sldMk cId="1670787568" sldId="295"/>
            <ac:spMk id="5" creationId="{65E97136-0288-47FB-BD79-1526DB3CCB8A}"/>
          </ac:spMkLst>
        </pc:spChg>
        <pc:picChg chg="mod">
          <ac:chgData name="Bình Khổng" userId="ec33a8dbc77aa3c1" providerId="Windows Live" clId="Web-{B2D7402B-0FFA-4DE8-BD31-F20CC2969BEA}" dt="2020-12-22T08:23:52.043" v="283" actId="14100"/>
          <ac:picMkLst>
            <pc:docMk/>
            <pc:sldMk cId="1670787568" sldId="295"/>
            <ac:picMk id="3" creationId="{46E8E12D-D7E6-466B-A2A0-C3271B68A945}"/>
          </ac:picMkLst>
        </pc:picChg>
      </pc:sldChg>
      <pc:sldChg chg="modSp">
        <pc:chgData name="Bình Khổng" userId="ec33a8dbc77aa3c1" providerId="Windows Live" clId="Web-{B2D7402B-0FFA-4DE8-BD31-F20CC2969BEA}" dt="2020-12-22T08:25:30.309" v="300" actId="20577"/>
        <pc:sldMkLst>
          <pc:docMk/>
          <pc:sldMk cId="3440259741" sldId="296"/>
        </pc:sldMkLst>
        <pc:spChg chg="mod">
          <ac:chgData name="Bình Khổng" userId="ec33a8dbc77aa3c1" providerId="Windows Live" clId="Web-{B2D7402B-0FFA-4DE8-BD31-F20CC2969BEA}" dt="2020-12-22T08:25:30.309" v="300" actId="20577"/>
          <ac:spMkLst>
            <pc:docMk/>
            <pc:sldMk cId="3440259741" sldId="296"/>
            <ac:spMk id="6" creationId="{B4D5F8D0-9D0B-40F6-9DB2-33BBE61B12A0}"/>
          </ac:spMkLst>
        </pc:spChg>
      </pc:sldChg>
      <pc:sldChg chg="addSp modSp new ord">
        <pc:chgData name="Bình Khổng" userId="ec33a8dbc77aa3c1" providerId="Windows Live" clId="Web-{B2D7402B-0FFA-4DE8-BD31-F20CC2969BEA}" dt="2020-12-22T08:21:18.042" v="265"/>
        <pc:sldMkLst>
          <pc:docMk/>
          <pc:sldMk cId="482627364" sldId="297"/>
        </pc:sldMkLst>
        <pc:spChg chg="mod">
          <ac:chgData name="Bình Khổng" userId="ec33a8dbc77aa3c1" providerId="Windows Live" clId="Web-{B2D7402B-0FFA-4DE8-BD31-F20CC2969BEA}" dt="2020-12-22T08:18:34.978" v="206" actId="20577"/>
          <ac:spMkLst>
            <pc:docMk/>
            <pc:sldMk cId="482627364" sldId="297"/>
            <ac:spMk id="2" creationId="{466D8931-5743-4357-B5CB-CFF097804413}"/>
          </ac:spMkLst>
        </pc:spChg>
        <pc:spChg chg="mod">
          <ac:chgData name="Bình Khổng" userId="ec33a8dbc77aa3c1" providerId="Windows Live" clId="Web-{B2D7402B-0FFA-4DE8-BD31-F20CC2969BEA}" dt="2020-12-22T08:20:59.823" v="264" actId="20577"/>
          <ac:spMkLst>
            <pc:docMk/>
            <pc:sldMk cId="482627364" sldId="297"/>
            <ac:spMk id="3" creationId="{F661FBEA-D108-421C-A3F3-DD8D8BE5EBED}"/>
          </ac:spMkLst>
        </pc:spChg>
        <pc:spChg chg="add mod">
          <ac:chgData name="Bình Khổng" userId="ec33a8dbc77aa3c1" providerId="Windows Live" clId="Web-{B2D7402B-0FFA-4DE8-BD31-F20CC2969BEA}" dt="2020-12-22T08:20:44.213" v="261" actId="1076"/>
          <ac:spMkLst>
            <pc:docMk/>
            <pc:sldMk cId="482627364" sldId="297"/>
            <ac:spMk id="5" creationId="{0055D759-E9B2-400D-A41C-12BECD8A8628}"/>
          </ac:spMkLst>
        </pc:spChg>
      </pc:sldChg>
      <pc:sldChg chg="delSp modSp new">
        <pc:chgData name="Bình Khổng" userId="ec33a8dbc77aa3c1" providerId="Windows Live" clId="Web-{B2D7402B-0FFA-4DE8-BD31-F20CC2969BEA}" dt="2020-12-22T08:22:55.324" v="282" actId="1076"/>
        <pc:sldMkLst>
          <pc:docMk/>
          <pc:sldMk cId="3633440501" sldId="298"/>
        </pc:sldMkLst>
        <pc:spChg chg="mod">
          <ac:chgData name="Bình Khổng" userId="ec33a8dbc77aa3c1" providerId="Windows Live" clId="Web-{B2D7402B-0FFA-4DE8-BD31-F20CC2969BEA}" dt="2020-12-22T08:22:55.324" v="282" actId="1076"/>
          <ac:spMkLst>
            <pc:docMk/>
            <pc:sldMk cId="3633440501" sldId="298"/>
            <ac:spMk id="2" creationId="{2C35A229-B466-4819-BEF5-F6623150817A}"/>
          </ac:spMkLst>
        </pc:spChg>
        <pc:spChg chg="del">
          <ac:chgData name="Bình Khổng" userId="ec33a8dbc77aa3c1" providerId="Windows Live" clId="Web-{B2D7402B-0FFA-4DE8-BD31-F20CC2969BEA}" dt="2020-12-22T08:22:35.948" v="280"/>
          <ac:spMkLst>
            <pc:docMk/>
            <pc:sldMk cId="3633440501" sldId="298"/>
            <ac:spMk id="3" creationId="{970B165B-D6C4-4AC2-ABCE-CF17BA14427D}"/>
          </ac:spMkLst>
        </pc:spChg>
      </pc:sldChg>
    </pc:docChg>
  </pc:docChgLst>
  <pc:docChgLst>
    <pc:chgData name="Bình Khổng" userId="ec33a8dbc77aa3c1" providerId="Windows Live" clId="Web-{7B38AC3C-07D3-41DB-A692-DB7C8FD2F44F}"/>
    <pc:docChg chg="addSld delSld modSld sldOrd">
      <pc:chgData name="Bình Khổng" userId="ec33a8dbc77aa3c1" providerId="Windows Live" clId="Web-{7B38AC3C-07D3-41DB-A692-DB7C8FD2F44F}" dt="2020-12-22T05:03:11.766" v="2041"/>
      <pc:docMkLst>
        <pc:docMk/>
      </pc:docMkLst>
      <pc:sldChg chg="modSp">
        <pc:chgData name="Bình Khổng" userId="ec33a8dbc77aa3c1" providerId="Windows Live" clId="Web-{7B38AC3C-07D3-41DB-A692-DB7C8FD2F44F}" dt="2020-12-22T04:58:47.514" v="1946" actId="1076"/>
        <pc:sldMkLst>
          <pc:docMk/>
          <pc:sldMk cId="0" sldId="256"/>
        </pc:sldMkLst>
        <pc:spChg chg="mod">
          <ac:chgData name="Bình Khổng" userId="ec33a8dbc77aa3c1" providerId="Windows Live" clId="Web-{7B38AC3C-07D3-41DB-A692-DB7C8FD2F44F}" dt="2020-12-22T04:58:47.514" v="1946" actId="1076"/>
          <ac:spMkLst>
            <pc:docMk/>
            <pc:sldMk cId="0" sldId="256"/>
            <ac:spMk id="240" creationId="{00000000-0000-0000-0000-000000000000}"/>
          </ac:spMkLst>
        </pc:spChg>
      </pc:sldChg>
      <pc:sldChg chg="addSp delSp modSp">
        <pc:chgData name="Bình Khổng" userId="ec33a8dbc77aa3c1" providerId="Windows Live" clId="Web-{7B38AC3C-07D3-41DB-A692-DB7C8FD2F44F}" dt="2020-12-22T05:00:10.155" v="2006" actId="20577"/>
        <pc:sldMkLst>
          <pc:docMk/>
          <pc:sldMk cId="0" sldId="257"/>
        </pc:sldMkLst>
        <pc:spChg chg="add del mod">
          <ac:chgData name="Bình Khổng" userId="ec33a8dbc77aa3c1" providerId="Windows Live" clId="Web-{7B38AC3C-07D3-41DB-A692-DB7C8FD2F44F}" dt="2020-12-22T04:59:15.686" v="1959"/>
          <ac:spMkLst>
            <pc:docMk/>
            <pc:sldMk cId="0" sldId="257"/>
            <ac:spMk id="3" creationId="{1D6E3F6C-DE07-4AA0-A6D9-0AE392BE10B0}"/>
          </ac:spMkLst>
        </pc:spChg>
        <pc:spChg chg="add mod">
          <ac:chgData name="Bình Khổng" userId="ec33a8dbc77aa3c1" providerId="Windows Live" clId="Web-{7B38AC3C-07D3-41DB-A692-DB7C8FD2F44F}" dt="2020-12-22T05:00:10.155" v="2006" actId="20577"/>
          <ac:spMkLst>
            <pc:docMk/>
            <pc:sldMk cId="0" sldId="257"/>
            <ac:spMk id="5" creationId="{74A08D48-51BA-42FA-B4F3-06D2FF90E99C}"/>
          </ac:spMkLst>
        </pc:spChg>
        <pc:spChg chg="add del mod">
          <ac:chgData name="Bình Khổng" userId="ec33a8dbc77aa3c1" providerId="Windows Live" clId="Web-{7B38AC3C-07D3-41DB-A692-DB7C8FD2F44F}" dt="2020-12-22T04:59:55.593" v="1994"/>
          <ac:spMkLst>
            <pc:docMk/>
            <pc:sldMk cId="0" sldId="257"/>
            <ac:spMk id="7" creationId="{604E45EE-AB9C-4840-A0C3-904D612DDA9E}"/>
          </ac:spMkLst>
        </pc:spChg>
        <pc:spChg chg="mod">
          <ac:chgData name="Bình Khổng" userId="ec33a8dbc77aa3c1" providerId="Windows Live" clId="Web-{7B38AC3C-07D3-41DB-A692-DB7C8FD2F44F}" dt="2020-12-22T04:59:08.014" v="1957" actId="20577"/>
          <ac:spMkLst>
            <pc:docMk/>
            <pc:sldMk cId="0" sldId="257"/>
            <ac:spMk id="245" creationId="{00000000-0000-0000-0000-000000000000}"/>
          </ac:spMkLst>
        </pc:spChg>
        <pc:spChg chg="del">
          <ac:chgData name="Bình Khổng" userId="ec33a8dbc77aa3c1" providerId="Windows Live" clId="Web-{7B38AC3C-07D3-41DB-A692-DB7C8FD2F44F}" dt="2020-12-22T04:59:17.999" v="1960"/>
          <ac:spMkLst>
            <pc:docMk/>
            <pc:sldMk cId="0" sldId="257"/>
            <ac:spMk id="246" creationId="{00000000-0000-0000-0000-000000000000}"/>
          </ac:spMkLst>
        </pc:spChg>
        <pc:spChg chg="del">
          <ac:chgData name="Bình Khổng" userId="ec33a8dbc77aa3c1" providerId="Windows Live" clId="Web-{7B38AC3C-07D3-41DB-A692-DB7C8FD2F44F}" dt="2020-12-22T04:59:52.764" v="1993"/>
          <ac:spMkLst>
            <pc:docMk/>
            <pc:sldMk cId="0" sldId="257"/>
            <ac:spMk id="247" creationId="{00000000-0000-0000-0000-000000000000}"/>
          </ac:spMkLst>
        </pc:spChg>
        <pc:spChg chg="del">
          <ac:chgData name="Bình Khổng" userId="ec33a8dbc77aa3c1" providerId="Windows Live" clId="Web-{7B38AC3C-07D3-41DB-A692-DB7C8FD2F44F}" dt="2020-12-22T04:59:13.623" v="1958"/>
          <ac:spMkLst>
            <pc:docMk/>
            <pc:sldMk cId="0" sldId="257"/>
            <ac:spMk id="248" creationId="{00000000-0000-0000-0000-000000000000}"/>
          </ac:spMkLst>
        </pc:spChg>
      </pc:sldChg>
      <pc:sldChg chg="del">
        <pc:chgData name="Bình Khổng" userId="ec33a8dbc77aa3c1" providerId="Windows Live" clId="Web-{7B38AC3C-07D3-41DB-A692-DB7C8FD2F44F}" dt="2020-12-22T05:00:27.640" v="2008"/>
        <pc:sldMkLst>
          <pc:docMk/>
          <pc:sldMk cId="0" sldId="258"/>
        </pc:sldMkLst>
      </pc:sldChg>
      <pc:sldChg chg="del">
        <pc:chgData name="Bình Khổng" userId="ec33a8dbc77aa3c1" providerId="Windows Live" clId="Web-{7B38AC3C-07D3-41DB-A692-DB7C8FD2F44F}" dt="2020-12-22T05:00:24.952" v="2007"/>
        <pc:sldMkLst>
          <pc:docMk/>
          <pc:sldMk cId="0" sldId="259"/>
        </pc:sldMkLst>
      </pc:sldChg>
      <pc:sldChg chg="addSp modSp">
        <pc:chgData name="Bình Khổng" userId="ec33a8dbc77aa3c1" providerId="Windows Live" clId="Web-{7B38AC3C-07D3-41DB-A692-DB7C8FD2F44F}" dt="2020-12-22T04:10:16.668" v="77"/>
        <pc:sldMkLst>
          <pc:docMk/>
          <pc:sldMk cId="0" sldId="260"/>
        </pc:sldMkLst>
        <pc:spChg chg="mod">
          <ac:chgData name="Bình Khổng" userId="ec33a8dbc77aa3c1" providerId="Windows Live" clId="Web-{7B38AC3C-07D3-41DB-A692-DB7C8FD2F44F}" dt="2020-12-22T04:08:21.793" v="24" actId="1076"/>
          <ac:spMkLst>
            <pc:docMk/>
            <pc:sldMk cId="0" sldId="260"/>
            <ac:spMk id="268" creationId="{00000000-0000-0000-0000-000000000000}"/>
          </ac:spMkLst>
        </pc:spChg>
        <pc:spChg chg="mod">
          <ac:chgData name="Bình Khổng" userId="ec33a8dbc77aa3c1" providerId="Windows Live" clId="Web-{7B38AC3C-07D3-41DB-A692-DB7C8FD2F44F}" dt="2020-12-22T04:10:10.137" v="76" actId="1076"/>
          <ac:spMkLst>
            <pc:docMk/>
            <pc:sldMk cId="0" sldId="260"/>
            <ac:spMk id="269" creationId="{00000000-0000-0000-0000-000000000000}"/>
          </ac:spMkLst>
        </pc:spChg>
        <pc:picChg chg="add mod">
          <ac:chgData name="Bình Khổng" userId="ec33a8dbc77aa3c1" providerId="Windows Live" clId="Web-{7B38AC3C-07D3-41DB-A692-DB7C8FD2F44F}" dt="2020-12-22T04:10:16.668" v="77"/>
          <ac:picMkLst>
            <pc:docMk/>
            <pc:sldMk cId="0" sldId="260"/>
            <ac:picMk id="2" creationId="{E1593DF7-591A-4A1C-B278-8F3F029E69BD}"/>
          </ac:picMkLst>
        </pc:picChg>
      </pc:sldChg>
      <pc:sldChg chg="addSp delSp modSp ord">
        <pc:chgData name="Bình Khổng" userId="ec33a8dbc77aa3c1" providerId="Windows Live" clId="Web-{7B38AC3C-07D3-41DB-A692-DB7C8FD2F44F}" dt="2020-12-22T04:22:44.391" v="290" actId="20577"/>
        <pc:sldMkLst>
          <pc:docMk/>
          <pc:sldMk cId="0" sldId="261"/>
        </pc:sldMkLst>
        <pc:spChg chg="mod">
          <ac:chgData name="Bình Khổng" userId="ec33a8dbc77aa3c1" providerId="Windows Live" clId="Web-{7B38AC3C-07D3-41DB-A692-DB7C8FD2F44F}" dt="2020-12-22T04:22:44.391" v="290" actId="20577"/>
          <ac:spMkLst>
            <pc:docMk/>
            <pc:sldMk cId="0" sldId="261"/>
            <ac:spMk id="274" creationId="{00000000-0000-0000-0000-000000000000}"/>
          </ac:spMkLst>
        </pc:spChg>
        <pc:picChg chg="add del mod">
          <ac:chgData name="Bình Khổng" userId="ec33a8dbc77aa3c1" providerId="Windows Live" clId="Web-{7B38AC3C-07D3-41DB-A692-DB7C8FD2F44F}" dt="2020-12-22T04:11:56.028" v="108"/>
          <ac:picMkLst>
            <pc:docMk/>
            <pc:sldMk cId="0" sldId="261"/>
            <ac:picMk id="2" creationId="{CDA10A5D-5BB0-41EE-AD7A-B38C177EC5A1}"/>
          </ac:picMkLst>
        </pc:picChg>
        <pc:picChg chg="add mod modCrop">
          <ac:chgData name="Bình Khổng" userId="ec33a8dbc77aa3c1" providerId="Windows Live" clId="Web-{7B38AC3C-07D3-41DB-A692-DB7C8FD2F44F}" dt="2020-12-22T04:20:48.047" v="272" actId="1076"/>
          <ac:picMkLst>
            <pc:docMk/>
            <pc:sldMk cId="0" sldId="261"/>
            <ac:picMk id="3" creationId="{2D8BB8BE-4343-448C-A68E-C2F11BFE86A1}"/>
          </ac:picMkLst>
        </pc:picChg>
      </pc:sldChg>
      <pc:sldChg chg="del">
        <pc:chgData name="Bình Khổng" userId="ec33a8dbc77aa3c1" providerId="Windows Live" clId="Web-{7B38AC3C-07D3-41DB-A692-DB7C8FD2F44F}" dt="2020-12-22T05:01:26.484" v="2013"/>
        <pc:sldMkLst>
          <pc:docMk/>
          <pc:sldMk cId="0" sldId="262"/>
        </pc:sldMkLst>
      </pc:sldChg>
      <pc:sldChg chg="del">
        <pc:chgData name="Bình Khổng" userId="ec33a8dbc77aa3c1" providerId="Windows Live" clId="Web-{7B38AC3C-07D3-41DB-A692-DB7C8FD2F44F}" dt="2020-12-22T05:01:28.593" v="2014"/>
        <pc:sldMkLst>
          <pc:docMk/>
          <pc:sldMk cId="0" sldId="263"/>
        </pc:sldMkLst>
      </pc:sldChg>
      <pc:sldChg chg="del">
        <pc:chgData name="Bình Khổng" userId="ec33a8dbc77aa3c1" providerId="Windows Live" clId="Web-{7B38AC3C-07D3-41DB-A692-DB7C8FD2F44F}" dt="2020-12-22T05:01:34.218" v="2016"/>
        <pc:sldMkLst>
          <pc:docMk/>
          <pc:sldMk cId="0" sldId="264"/>
        </pc:sldMkLst>
      </pc:sldChg>
      <pc:sldChg chg="del">
        <pc:chgData name="Bình Khổng" userId="ec33a8dbc77aa3c1" providerId="Windows Live" clId="Web-{7B38AC3C-07D3-41DB-A692-DB7C8FD2F44F}" dt="2020-12-22T05:01:32.671" v="2015"/>
        <pc:sldMkLst>
          <pc:docMk/>
          <pc:sldMk cId="0" sldId="265"/>
        </pc:sldMkLst>
      </pc:sldChg>
      <pc:sldChg chg="del">
        <pc:chgData name="Bình Khổng" userId="ec33a8dbc77aa3c1" providerId="Windows Live" clId="Web-{7B38AC3C-07D3-41DB-A692-DB7C8FD2F44F}" dt="2020-12-22T05:01:37.312" v="2017"/>
        <pc:sldMkLst>
          <pc:docMk/>
          <pc:sldMk cId="0" sldId="266"/>
        </pc:sldMkLst>
      </pc:sldChg>
      <pc:sldChg chg="del">
        <pc:chgData name="Bình Khổng" userId="ec33a8dbc77aa3c1" providerId="Windows Live" clId="Web-{7B38AC3C-07D3-41DB-A692-DB7C8FD2F44F}" dt="2020-12-22T05:01:37.765" v="2018"/>
        <pc:sldMkLst>
          <pc:docMk/>
          <pc:sldMk cId="0" sldId="267"/>
        </pc:sldMkLst>
      </pc:sldChg>
      <pc:sldChg chg="del">
        <pc:chgData name="Bình Khổng" userId="ec33a8dbc77aa3c1" providerId="Windows Live" clId="Web-{7B38AC3C-07D3-41DB-A692-DB7C8FD2F44F}" dt="2020-12-22T05:01:42.531" v="2020"/>
        <pc:sldMkLst>
          <pc:docMk/>
          <pc:sldMk cId="0" sldId="268"/>
        </pc:sldMkLst>
      </pc:sldChg>
      <pc:sldChg chg="del">
        <pc:chgData name="Bình Khổng" userId="ec33a8dbc77aa3c1" providerId="Windows Live" clId="Web-{7B38AC3C-07D3-41DB-A692-DB7C8FD2F44F}" dt="2020-12-22T05:01:40.921" v="2019"/>
        <pc:sldMkLst>
          <pc:docMk/>
          <pc:sldMk cId="0" sldId="269"/>
        </pc:sldMkLst>
      </pc:sldChg>
      <pc:sldChg chg="del">
        <pc:chgData name="Bình Khổng" userId="ec33a8dbc77aa3c1" providerId="Windows Live" clId="Web-{7B38AC3C-07D3-41DB-A692-DB7C8FD2F44F}" dt="2020-12-22T05:01:44.640" v="2021"/>
        <pc:sldMkLst>
          <pc:docMk/>
          <pc:sldMk cId="0" sldId="270"/>
        </pc:sldMkLst>
      </pc:sldChg>
      <pc:sldChg chg="del">
        <pc:chgData name="Bình Khổng" userId="ec33a8dbc77aa3c1" providerId="Windows Live" clId="Web-{7B38AC3C-07D3-41DB-A692-DB7C8FD2F44F}" dt="2020-12-22T05:01:45.531" v="2022"/>
        <pc:sldMkLst>
          <pc:docMk/>
          <pc:sldMk cId="0" sldId="271"/>
        </pc:sldMkLst>
      </pc:sldChg>
      <pc:sldChg chg="del">
        <pc:chgData name="Bình Khổng" userId="ec33a8dbc77aa3c1" providerId="Windows Live" clId="Web-{7B38AC3C-07D3-41DB-A692-DB7C8FD2F44F}" dt="2020-12-22T05:01:47.640" v="2023"/>
        <pc:sldMkLst>
          <pc:docMk/>
          <pc:sldMk cId="0" sldId="272"/>
        </pc:sldMkLst>
      </pc:sldChg>
      <pc:sldChg chg="del">
        <pc:chgData name="Bình Khổng" userId="ec33a8dbc77aa3c1" providerId="Windows Live" clId="Web-{7B38AC3C-07D3-41DB-A692-DB7C8FD2F44F}" dt="2020-12-22T05:01:47.890" v="2024"/>
        <pc:sldMkLst>
          <pc:docMk/>
          <pc:sldMk cId="0" sldId="273"/>
        </pc:sldMkLst>
      </pc:sldChg>
      <pc:sldChg chg="del">
        <pc:chgData name="Bình Khổng" userId="ec33a8dbc77aa3c1" providerId="Windows Live" clId="Web-{7B38AC3C-07D3-41DB-A692-DB7C8FD2F44F}" dt="2020-12-22T05:01:48.187" v="2025"/>
        <pc:sldMkLst>
          <pc:docMk/>
          <pc:sldMk cId="0" sldId="274"/>
        </pc:sldMkLst>
      </pc:sldChg>
      <pc:sldChg chg="del">
        <pc:chgData name="Bình Khổng" userId="ec33a8dbc77aa3c1" providerId="Windows Live" clId="Web-{7B38AC3C-07D3-41DB-A692-DB7C8FD2F44F}" dt="2020-12-22T05:01:50.328" v="2026"/>
        <pc:sldMkLst>
          <pc:docMk/>
          <pc:sldMk cId="0" sldId="275"/>
        </pc:sldMkLst>
      </pc:sldChg>
      <pc:sldChg chg="del">
        <pc:chgData name="Bình Khổng" userId="ec33a8dbc77aa3c1" providerId="Windows Live" clId="Web-{7B38AC3C-07D3-41DB-A692-DB7C8FD2F44F}" dt="2020-12-22T05:01:50.343" v="2027"/>
        <pc:sldMkLst>
          <pc:docMk/>
          <pc:sldMk cId="0" sldId="276"/>
        </pc:sldMkLst>
      </pc:sldChg>
      <pc:sldChg chg="del">
        <pc:chgData name="Bình Khổng" userId="ec33a8dbc77aa3c1" providerId="Windows Live" clId="Web-{7B38AC3C-07D3-41DB-A692-DB7C8FD2F44F}" dt="2020-12-22T05:01:50.718" v="2028"/>
        <pc:sldMkLst>
          <pc:docMk/>
          <pc:sldMk cId="0" sldId="277"/>
        </pc:sldMkLst>
      </pc:sldChg>
      <pc:sldChg chg="addSp delSp modSp ord">
        <pc:chgData name="Bình Khổng" userId="ec33a8dbc77aa3c1" providerId="Windows Live" clId="Web-{7B38AC3C-07D3-41DB-A692-DB7C8FD2F44F}" dt="2020-12-22T04:36:32.850" v="1344"/>
        <pc:sldMkLst>
          <pc:docMk/>
          <pc:sldMk cId="0" sldId="278"/>
        </pc:sldMkLst>
        <pc:spChg chg="del mod">
          <ac:chgData name="Bình Khổng" userId="ec33a8dbc77aa3c1" providerId="Windows Live" clId="Web-{7B38AC3C-07D3-41DB-A692-DB7C8FD2F44F}" dt="2020-12-22T04:33:58.927" v="1198"/>
          <ac:spMkLst>
            <pc:docMk/>
            <pc:sldMk cId="0" sldId="278"/>
            <ac:spMk id="476" creationId="{00000000-0000-0000-0000-000000000000}"/>
          </ac:spMkLst>
        </pc:spChg>
        <pc:spChg chg="mod">
          <ac:chgData name="Bình Khổng" userId="ec33a8dbc77aa3c1" providerId="Windows Live" clId="Web-{7B38AC3C-07D3-41DB-A692-DB7C8FD2F44F}" dt="2020-12-22T04:35:57.631" v="1341" actId="20577"/>
          <ac:spMkLst>
            <pc:docMk/>
            <pc:sldMk cId="0" sldId="278"/>
            <ac:spMk id="478" creationId="{00000000-0000-0000-0000-000000000000}"/>
          </ac:spMkLst>
        </pc:spChg>
        <pc:picChg chg="add mod modCrop">
          <ac:chgData name="Bình Khổng" userId="ec33a8dbc77aa3c1" providerId="Windows Live" clId="Web-{7B38AC3C-07D3-41DB-A692-DB7C8FD2F44F}" dt="2020-12-22T04:36:17.615" v="1343"/>
          <ac:picMkLst>
            <pc:docMk/>
            <pc:sldMk cId="0" sldId="278"/>
            <ac:picMk id="2" creationId="{E7EFD26C-8CCA-41FF-9FAB-167DFA182170}"/>
          </ac:picMkLst>
        </pc:picChg>
      </pc:sldChg>
      <pc:sldChg chg="delSp modSp">
        <pc:chgData name="Bình Khổng" userId="ec33a8dbc77aa3c1" providerId="Windows Live" clId="Web-{7B38AC3C-07D3-41DB-A692-DB7C8FD2F44F}" dt="2020-12-22T05:01:57.812" v="2030"/>
        <pc:sldMkLst>
          <pc:docMk/>
          <pc:sldMk cId="0" sldId="279"/>
        </pc:sldMkLst>
        <pc:spChg chg="del mod">
          <ac:chgData name="Bình Khổng" userId="ec33a8dbc77aa3c1" providerId="Windows Live" clId="Web-{7B38AC3C-07D3-41DB-A692-DB7C8FD2F44F}" dt="2020-12-22T05:01:57.812" v="2030"/>
          <ac:spMkLst>
            <pc:docMk/>
            <pc:sldMk cId="0" sldId="279"/>
            <ac:spMk id="485" creationId="{00000000-0000-0000-0000-000000000000}"/>
          </ac:spMkLst>
        </pc:spChg>
      </pc:sldChg>
      <pc:sldChg chg="del">
        <pc:chgData name="Bình Khổng" userId="ec33a8dbc77aa3c1" providerId="Windows Live" clId="Web-{7B38AC3C-07D3-41DB-A692-DB7C8FD2F44F}" dt="2020-12-22T05:02:01.734" v="2031"/>
        <pc:sldMkLst>
          <pc:docMk/>
          <pc:sldMk cId="0" sldId="280"/>
        </pc:sldMkLst>
      </pc:sldChg>
      <pc:sldChg chg="del">
        <pc:chgData name="Bình Khổng" userId="ec33a8dbc77aa3c1" providerId="Windows Live" clId="Web-{7B38AC3C-07D3-41DB-A692-DB7C8FD2F44F}" dt="2020-12-22T05:02:04.359" v="2032"/>
        <pc:sldMkLst>
          <pc:docMk/>
          <pc:sldMk cId="0" sldId="281"/>
        </pc:sldMkLst>
      </pc:sldChg>
      <pc:sldChg chg="del">
        <pc:chgData name="Bình Khổng" userId="ec33a8dbc77aa3c1" providerId="Windows Live" clId="Web-{7B38AC3C-07D3-41DB-A692-DB7C8FD2F44F}" dt="2020-12-22T05:03:11.766" v="2041"/>
        <pc:sldMkLst>
          <pc:docMk/>
          <pc:sldMk cId="0" sldId="282"/>
        </pc:sldMkLst>
      </pc:sldChg>
      <pc:sldChg chg="del">
        <pc:chgData name="Bình Khổng" userId="ec33a8dbc77aa3c1" providerId="Windows Live" clId="Web-{7B38AC3C-07D3-41DB-A692-DB7C8FD2F44F}" dt="2020-12-22T05:03:11.734" v="2040"/>
        <pc:sldMkLst>
          <pc:docMk/>
          <pc:sldMk cId="0" sldId="283"/>
        </pc:sldMkLst>
      </pc:sldChg>
      <pc:sldChg chg="del">
        <pc:chgData name="Bình Khổng" userId="ec33a8dbc77aa3c1" providerId="Windows Live" clId="Web-{7B38AC3C-07D3-41DB-A692-DB7C8FD2F44F}" dt="2020-12-22T05:02:52.656" v="2039"/>
        <pc:sldMkLst>
          <pc:docMk/>
          <pc:sldMk cId="0" sldId="284"/>
        </pc:sldMkLst>
      </pc:sldChg>
      <pc:sldChg chg="new del">
        <pc:chgData name="Bình Khổng" userId="ec33a8dbc77aa3c1" providerId="Windows Live" clId="Web-{7B38AC3C-07D3-41DB-A692-DB7C8FD2F44F}" dt="2020-12-22T05:01:23.718" v="2012"/>
        <pc:sldMkLst>
          <pc:docMk/>
          <pc:sldMk cId="1187589503" sldId="285"/>
        </pc:sldMkLst>
      </pc:sldChg>
      <pc:sldChg chg="addSp delSp modSp new ord">
        <pc:chgData name="Bình Khổng" userId="ec33a8dbc77aa3c1" providerId="Windows Live" clId="Web-{7B38AC3C-07D3-41DB-A692-DB7C8FD2F44F}" dt="2020-12-22T04:22:40.298" v="288" actId="20577"/>
        <pc:sldMkLst>
          <pc:docMk/>
          <pc:sldMk cId="3767090567" sldId="286"/>
        </pc:sldMkLst>
        <pc:spChg chg="add mod">
          <ac:chgData name="Bình Khổng" userId="ec33a8dbc77aa3c1" providerId="Windows Live" clId="Web-{7B38AC3C-07D3-41DB-A692-DB7C8FD2F44F}" dt="2020-12-22T04:22:40.298" v="288" actId="20577"/>
          <ac:spMkLst>
            <pc:docMk/>
            <pc:sldMk cId="3767090567" sldId="286"/>
            <ac:spMk id="5" creationId="{C4B55694-477F-4521-9FDB-A435954756AB}"/>
          </ac:spMkLst>
        </pc:spChg>
        <pc:spChg chg="add mod">
          <ac:chgData name="Bình Khổng" userId="ec33a8dbc77aa3c1" providerId="Windows Live" clId="Web-{7B38AC3C-07D3-41DB-A692-DB7C8FD2F44F}" dt="2020-12-22T04:19:03.203" v="252" actId="20577"/>
          <ac:spMkLst>
            <pc:docMk/>
            <pc:sldMk cId="3767090567" sldId="286"/>
            <ac:spMk id="8" creationId="{8494C241-BCB7-448D-BADC-C95993F19A95}"/>
          </ac:spMkLst>
        </pc:spChg>
        <pc:picChg chg="add del mod">
          <ac:chgData name="Bình Khổng" userId="ec33a8dbc77aa3c1" providerId="Windows Live" clId="Web-{7B38AC3C-07D3-41DB-A692-DB7C8FD2F44F}" dt="2020-12-22T04:15:17.920" v="112"/>
          <ac:picMkLst>
            <pc:docMk/>
            <pc:sldMk cId="3767090567" sldId="286"/>
            <ac:picMk id="3" creationId="{F15FB68D-2F46-4AF7-85ED-2CD2EC805072}"/>
          </ac:picMkLst>
        </pc:picChg>
        <pc:picChg chg="add mod">
          <ac:chgData name="Bình Khổng" userId="ec33a8dbc77aa3c1" providerId="Windows Live" clId="Web-{7B38AC3C-07D3-41DB-A692-DB7C8FD2F44F}" dt="2020-12-22T04:17:40.046" v="131" actId="1076"/>
          <ac:picMkLst>
            <pc:docMk/>
            <pc:sldMk cId="3767090567" sldId="286"/>
            <ac:picMk id="6" creationId="{6E2D07D1-8A79-4DCC-B5DB-6C8201F0D777}"/>
          </ac:picMkLst>
        </pc:picChg>
      </pc:sldChg>
      <pc:sldChg chg="new del">
        <pc:chgData name="Bình Khổng" userId="ec33a8dbc77aa3c1" providerId="Windows Live" clId="Web-{7B38AC3C-07D3-41DB-A692-DB7C8FD2F44F}" dt="2020-12-22T04:21:21.782" v="274"/>
        <pc:sldMkLst>
          <pc:docMk/>
          <pc:sldMk cId="116176005" sldId="287"/>
        </pc:sldMkLst>
      </pc:sldChg>
      <pc:sldChg chg="addSp modSp new ord">
        <pc:chgData name="Bình Khổng" userId="ec33a8dbc77aa3c1" providerId="Windows Live" clId="Web-{7B38AC3C-07D3-41DB-A692-DB7C8FD2F44F}" dt="2020-12-22T04:32:07.051" v="1193" actId="20577"/>
        <pc:sldMkLst>
          <pc:docMk/>
          <pc:sldMk cId="3373621254" sldId="287"/>
        </pc:sldMkLst>
        <pc:spChg chg="add mod">
          <ac:chgData name="Bình Khổng" userId="ec33a8dbc77aa3c1" providerId="Windows Live" clId="Web-{7B38AC3C-07D3-41DB-A692-DB7C8FD2F44F}" dt="2020-12-22T04:29:09.159" v="1014" actId="20577"/>
          <ac:spMkLst>
            <pc:docMk/>
            <pc:sldMk cId="3373621254" sldId="287"/>
            <ac:spMk id="5" creationId="{43109AC4-3A6F-402C-A564-2C7FB1D640A4}"/>
          </ac:spMkLst>
        </pc:spChg>
        <pc:spChg chg="add mod">
          <ac:chgData name="Bình Khổng" userId="ec33a8dbc77aa3c1" providerId="Windows Live" clId="Web-{7B38AC3C-07D3-41DB-A692-DB7C8FD2F44F}" dt="2020-12-22T04:32:07.051" v="1193" actId="20577"/>
          <ac:spMkLst>
            <pc:docMk/>
            <pc:sldMk cId="3373621254" sldId="287"/>
            <ac:spMk id="6" creationId="{33B5F9BF-BF57-491B-902F-1A12D6FA1225}"/>
          </ac:spMkLst>
        </pc:spChg>
        <pc:spChg chg="add mod">
          <ac:chgData name="Bình Khổng" userId="ec33a8dbc77aa3c1" providerId="Windows Live" clId="Web-{7B38AC3C-07D3-41DB-A692-DB7C8FD2F44F}" dt="2020-12-22T04:28:07.940" v="1005" actId="14100"/>
          <ac:spMkLst>
            <pc:docMk/>
            <pc:sldMk cId="3373621254" sldId="287"/>
            <ac:spMk id="7" creationId="{FE8C6027-28D7-4F72-905B-41A2373E88C1}"/>
          </ac:spMkLst>
        </pc:spChg>
        <pc:picChg chg="add mod modCrop">
          <ac:chgData name="Bình Khổng" userId="ec33a8dbc77aa3c1" providerId="Windows Live" clId="Web-{7B38AC3C-07D3-41DB-A692-DB7C8FD2F44F}" dt="2020-12-22T04:22:21.516" v="285"/>
          <ac:picMkLst>
            <pc:docMk/>
            <pc:sldMk cId="3373621254" sldId="287"/>
            <ac:picMk id="3" creationId="{36A2A708-DED8-4AF2-8B5F-9B4EC320B5B5}"/>
          </ac:picMkLst>
        </pc:picChg>
      </pc:sldChg>
      <pc:sldChg chg="addSp modSp new">
        <pc:chgData name="Bình Khổng" userId="ec33a8dbc77aa3c1" providerId="Windows Live" clId="Web-{7B38AC3C-07D3-41DB-A692-DB7C8FD2F44F}" dt="2020-12-22T04:31:46.973" v="1187" actId="1076"/>
        <pc:sldMkLst>
          <pc:docMk/>
          <pc:sldMk cId="3587663546" sldId="288"/>
        </pc:sldMkLst>
        <pc:spChg chg="add mod">
          <ac:chgData name="Bình Khổng" userId="ec33a8dbc77aa3c1" providerId="Windows Live" clId="Web-{7B38AC3C-07D3-41DB-A692-DB7C8FD2F44F}" dt="2020-12-22T04:30:28.066" v="1046" actId="1076"/>
          <ac:spMkLst>
            <pc:docMk/>
            <pc:sldMk cId="3587663546" sldId="288"/>
            <ac:spMk id="5" creationId="{B0D9BDA6-9C91-4679-83B1-E31791729FC3}"/>
          </ac:spMkLst>
        </pc:spChg>
        <pc:spChg chg="add mod">
          <ac:chgData name="Bình Khổng" userId="ec33a8dbc77aa3c1" providerId="Windows Live" clId="Web-{7B38AC3C-07D3-41DB-A692-DB7C8FD2F44F}" dt="2020-12-22T04:31:46.973" v="1187" actId="1076"/>
          <ac:spMkLst>
            <pc:docMk/>
            <pc:sldMk cId="3587663546" sldId="288"/>
            <ac:spMk id="7" creationId="{D8D381E1-0B54-4FB5-9AB8-B6369B5C0EA0}"/>
          </ac:spMkLst>
        </pc:spChg>
        <pc:picChg chg="add mod">
          <ac:chgData name="Bình Khổng" userId="ec33a8dbc77aa3c1" providerId="Windows Live" clId="Web-{7B38AC3C-07D3-41DB-A692-DB7C8FD2F44F}" dt="2020-12-22T04:31:41.207" v="1186" actId="1076"/>
          <ac:picMkLst>
            <pc:docMk/>
            <pc:sldMk cId="3587663546" sldId="288"/>
            <ac:picMk id="3" creationId="{5D5F7F12-E484-48FB-812E-C782B8A86C9D}"/>
          </ac:picMkLst>
        </pc:picChg>
      </pc:sldChg>
      <pc:sldChg chg="new del">
        <pc:chgData name="Bình Khổng" userId="ec33a8dbc77aa3c1" providerId="Windows Live" clId="Web-{7B38AC3C-07D3-41DB-A692-DB7C8FD2F44F}" dt="2020-12-22T04:37:15.506" v="1346"/>
        <pc:sldMkLst>
          <pc:docMk/>
          <pc:sldMk cId="123853089" sldId="289"/>
        </pc:sldMkLst>
      </pc:sldChg>
      <pc:sldChg chg="addSp modSp new ord">
        <pc:chgData name="Bình Khổng" userId="ec33a8dbc77aa3c1" providerId="Windows Live" clId="Web-{7B38AC3C-07D3-41DB-A692-DB7C8FD2F44F}" dt="2020-12-22T04:39:31.085" v="1370" actId="1076"/>
        <pc:sldMkLst>
          <pc:docMk/>
          <pc:sldMk cId="2991444055" sldId="289"/>
        </pc:sldMkLst>
        <pc:spChg chg="add mod">
          <ac:chgData name="Bình Khổng" userId="ec33a8dbc77aa3c1" providerId="Windows Live" clId="Web-{7B38AC3C-07D3-41DB-A692-DB7C8FD2F44F}" dt="2020-12-22T04:39:00.007" v="1369" actId="1076"/>
          <ac:spMkLst>
            <pc:docMk/>
            <pc:sldMk cId="2991444055" sldId="289"/>
            <ac:spMk id="5" creationId="{0FAC3A2A-761A-4683-AABC-F7CCA707FDD2}"/>
          </ac:spMkLst>
        </pc:spChg>
        <pc:picChg chg="add mod">
          <ac:chgData name="Bình Khổng" userId="ec33a8dbc77aa3c1" providerId="Windows Live" clId="Web-{7B38AC3C-07D3-41DB-A692-DB7C8FD2F44F}" dt="2020-12-22T04:39:31.085" v="1370" actId="1076"/>
          <ac:picMkLst>
            <pc:docMk/>
            <pc:sldMk cId="2991444055" sldId="289"/>
            <ac:picMk id="3" creationId="{7FBC204E-6642-48A6-B15F-F003D5C372E0}"/>
          </ac:picMkLst>
        </pc:picChg>
      </pc:sldChg>
      <pc:sldChg chg="addSp modSp new">
        <pc:chgData name="Bình Khổng" userId="ec33a8dbc77aa3c1" providerId="Windows Live" clId="Web-{7B38AC3C-07D3-41DB-A692-DB7C8FD2F44F}" dt="2020-12-22T04:40:38.539" v="1389" actId="20577"/>
        <pc:sldMkLst>
          <pc:docMk/>
          <pc:sldMk cId="3074896595" sldId="290"/>
        </pc:sldMkLst>
        <pc:spChg chg="add mod">
          <ac:chgData name="Bình Khổng" userId="ec33a8dbc77aa3c1" providerId="Windows Live" clId="Web-{7B38AC3C-07D3-41DB-A692-DB7C8FD2F44F}" dt="2020-12-22T04:40:38.539" v="1389" actId="20577"/>
          <ac:spMkLst>
            <pc:docMk/>
            <pc:sldMk cId="3074896595" sldId="290"/>
            <ac:spMk id="5" creationId="{7C57F408-0D82-492F-9188-0CEEB4595360}"/>
          </ac:spMkLst>
        </pc:spChg>
        <pc:picChg chg="add mod">
          <ac:chgData name="Bình Khổng" userId="ec33a8dbc77aa3c1" providerId="Windows Live" clId="Web-{7B38AC3C-07D3-41DB-A692-DB7C8FD2F44F}" dt="2020-12-22T04:40:15.007" v="1377" actId="1076"/>
          <ac:picMkLst>
            <pc:docMk/>
            <pc:sldMk cId="3074896595" sldId="290"/>
            <ac:picMk id="3" creationId="{36E7BE89-701A-40FA-8BEA-90BE9A6F82A6}"/>
          </ac:picMkLst>
        </pc:picChg>
      </pc:sldChg>
      <pc:sldChg chg="addSp modSp new">
        <pc:chgData name="Bình Khổng" userId="ec33a8dbc77aa3c1" providerId="Windows Live" clId="Web-{7B38AC3C-07D3-41DB-A692-DB7C8FD2F44F}" dt="2020-12-22T04:43:35.055" v="1421" actId="20577"/>
        <pc:sldMkLst>
          <pc:docMk/>
          <pc:sldMk cId="2121829464" sldId="291"/>
        </pc:sldMkLst>
        <pc:spChg chg="add mod">
          <ac:chgData name="Bình Khổng" userId="ec33a8dbc77aa3c1" providerId="Windows Live" clId="Web-{7B38AC3C-07D3-41DB-A692-DB7C8FD2F44F}" dt="2020-12-22T04:43:35.055" v="1421" actId="20577"/>
          <ac:spMkLst>
            <pc:docMk/>
            <pc:sldMk cId="2121829464" sldId="291"/>
            <ac:spMk id="5" creationId="{6978E6FA-69D5-4845-9960-6A20F3F80B71}"/>
          </ac:spMkLst>
        </pc:spChg>
        <pc:picChg chg="add mod">
          <ac:chgData name="Bình Khổng" userId="ec33a8dbc77aa3c1" providerId="Windows Live" clId="Web-{7B38AC3C-07D3-41DB-A692-DB7C8FD2F44F}" dt="2020-12-22T04:42:21.570" v="1411" actId="1076"/>
          <ac:picMkLst>
            <pc:docMk/>
            <pc:sldMk cId="2121829464" sldId="291"/>
            <ac:picMk id="3" creationId="{45B0DD09-C449-44EF-BA50-DFAD45AC7DBE}"/>
          </ac:picMkLst>
        </pc:picChg>
      </pc:sldChg>
      <pc:sldChg chg="addSp modSp new">
        <pc:chgData name="Bình Khổng" userId="ec33a8dbc77aa3c1" providerId="Windows Live" clId="Web-{7B38AC3C-07D3-41DB-A692-DB7C8FD2F44F}" dt="2020-12-22T04:48:08.276" v="1693" actId="20577"/>
        <pc:sldMkLst>
          <pc:docMk/>
          <pc:sldMk cId="1946820866" sldId="292"/>
        </pc:sldMkLst>
        <pc:spChg chg="add mod">
          <ac:chgData name="Bình Khổng" userId="ec33a8dbc77aa3c1" providerId="Windows Live" clId="Web-{7B38AC3C-07D3-41DB-A692-DB7C8FD2F44F}" dt="2020-12-22T04:48:08.276" v="1693" actId="20577"/>
          <ac:spMkLst>
            <pc:docMk/>
            <pc:sldMk cId="1946820866" sldId="292"/>
            <ac:spMk id="5" creationId="{5EE4BAB1-5B9E-43B5-8E48-C32ACF10257B}"/>
          </ac:spMkLst>
        </pc:spChg>
        <pc:picChg chg="add mod">
          <ac:chgData name="Bình Khổng" userId="ec33a8dbc77aa3c1" providerId="Windows Live" clId="Web-{7B38AC3C-07D3-41DB-A692-DB7C8FD2F44F}" dt="2020-12-22T04:43:29.508" v="1419"/>
          <ac:picMkLst>
            <pc:docMk/>
            <pc:sldMk cId="1946820866" sldId="292"/>
            <ac:picMk id="3" creationId="{A45A0E0B-1E63-492A-A0A1-9A06419F17C0}"/>
          </ac:picMkLst>
        </pc:picChg>
      </pc:sldChg>
      <pc:sldChg chg="addSp modSp new ord">
        <pc:chgData name="Bình Khổng" userId="ec33a8dbc77aa3c1" providerId="Windows Live" clId="Web-{7B38AC3C-07D3-41DB-A692-DB7C8FD2F44F}" dt="2020-12-22T04:46:59.775" v="1687" actId="1076"/>
        <pc:sldMkLst>
          <pc:docMk/>
          <pc:sldMk cId="3295630468" sldId="293"/>
        </pc:sldMkLst>
        <pc:spChg chg="add mod">
          <ac:chgData name="Bình Khổng" userId="ec33a8dbc77aa3c1" providerId="Windows Live" clId="Web-{7B38AC3C-07D3-41DB-A692-DB7C8FD2F44F}" dt="2020-12-22T04:45:53.009" v="1464" actId="1076"/>
          <ac:spMkLst>
            <pc:docMk/>
            <pc:sldMk cId="3295630468" sldId="293"/>
            <ac:spMk id="5" creationId="{74AA7458-8646-441B-B9E9-A60AC5BE1E67}"/>
          </ac:spMkLst>
        </pc:spChg>
        <pc:spChg chg="add mod">
          <ac:chgData name="Bình Khổng" userId="ec33a8dbc77aa3c1" providerId="Windows Live" clId="Web-{7B38AC3C-07D3-41DB-A692-DB7C8FD2F44F}" dt="2020-12-22T04:46:59.775" v="1687" actId="1076"/>
          <ac:spMkLst>
            <pc:docMk/>
            <pc:sldMk cId="3295630468" sldId="293"/>
            <ac:spMk id="7" creationId="{FDB36A64-79B3-4539-B0D8-03056C5B5715}"/>
          </ac:spMkLst>
        </pc:spChg>
        <pc:picChg chg="add mod">
          <ac:chgData name="Bình Khổng" userId="ec33a8dbc77aa3c1" providerId="Windows Live" clId="Web-{7B38AC3C-07D3-41DB-A692-DB7C8FD2F44F}" dt="2020-12-22T04:44:45.759" v="1435"/>
          <ac:picMkLst>
            <pc:docMk/>
            <pc:sldMk cId="3295630468" sldId="293"/>
            <ac:picMk id="3" creationId="{FB990237-B7B4-4784-AFA4-875033A1F494}"/>
          </ac:picMkLst>
        </pc:picChg>
      </pc:sldChg>
      <pc:sldChg chg="addSp delSp modSp new">
        <pc:chgData name="Bình Khổng" userId="ec33a8dbc77aa3c1" providerId="Windows Live" clId="Web-{7B38AC3C-07D3-41DB-A692-DB7C8FD2F44F}" dt="2020-12-22T04:48:40.557" v="1706" actId="20577"/>
        <pc:sldMkLst>
          <pc:docMk/>
          <pc:sldMk cId="2409352795" sldId="294"/>
        </pc:sldMkLst>
        <pc:spChg chg="add mod">
          <ac:chgData name="Bình Khổng" userId="ec33a8dbc77aa3c1" providerId="Windows Live" clId="Web-{7B38AC3C-07D3-41DB-A692-DB7C8FD2F44F}" dt="2020-12-22T04:48:40.557" v="1706" actId="20577"/>
          <ac:spMkLst>
            <pc:docMk/>
            <pc:sldMk cId="2409352795" sldId="294"/>
            <ac:spMk id="6" creationId="{C5FB1EB9-D962-4FAB-AEA3-69523E3D1E6F}"/>
          </ac:spMkLst>
        </pc:spChg>
        <pc:picChg chg="add mod">
          <ac:chgData name="Bình Khổng" userId="ec33a8dbc77aa3c1" providerId="Windows Live" clId="Web-{7B38AC3C-07D3-41DB-A692-DB7C8FD2F44F}" dt="2020-12-22T04:48:03.416" v="1692" actId="1076"/>
          <ac:picMkLst>
            <pc:docMk/>
            <pc:sldMk cId="2409352795" sldId="294"/>
            <ac:picMk id="3" creationId="{6624F4DD-EDD9-45D4-A7E2-7A8D19F96D0F}"/>
          </ac:picMkLst>
        </pc:picChg>
        <pc:picChg chg="add del mod">
          <ac:chgData name="Bình Khổng" userId="ec33a8dbc77aa3c1" providerId="Windows Live" clId="Web-{7B38AC3C-07D3-41DB-A692-DB7C8FD2F44F}" dt="2020-12-22T04:48:16.760" v="1695"/>
          <ac:picMkLst>
            <pc:docMk/>
            <pc:sldMk cId="2409352795" sldId="294"/>
            <ac:picMk id="4" creationId="{89E38632-B9B8-4146-9DEA-4B8595353C19}"/>
          </ac:picMkLst>
        </pc:picChg>
      </pc:sldChg>
      <pc:sldChg chg="addSp modSp new">
        <pc:chgData name="Bình Khổng" userId="ec33a8dbc77aa3c1" providerId="Windows Live" clId="Web-{7B38AC3C-07D3-41DB-A692-DB7C8FD2F44F}" dt="2020-12-22T04:52:54.527" v="1774" actId="1076"/>
        <pc:sldMkLst>
          <pc:docMk/>
          <pc:sldMk cId="1670787568" sldId="295"/>
        </pc:sldMkLst>
        <pc:spChg chg="add mod">
          <ac:chgData name="Bình Khổng" userId="ec33a8dbc77aa3c1" providerId="Windows Live" clId="Web-{7B38AC3C-07D3-41DB-A692-DB7C8FD2F44F}" dt="2020-12-22T04:50:29.792" v="1731" actId="20577"/>
          <ac:spMkLst>
            <pc:docMk/>
            <pc:sldMk cId="1670787568" sldId="295"/>
            <ac:spMk id="5" creationId="{65E97136-0288-47FB-BD79-1526DB3CCB8A}"/>
          </ac:spMkLst>
        </pc:spChg>
        <pc:spChg chg="add mod">
          <ac:chgData name="Bình Khổng" userId="ec33a8dbc77aa3c1" providerId="Windows Live" clId="Web-{7B38AC3C-07D3-41DB-A692-DB7C8FD2F44F}" dt="2020-12-22T04:52:54.527" v="1774" actId="1076"/>
          <ac:spMkLst>
            <pc:docMk/>
            <pc:sldMk cId="1670787568" sldId="295"/>
            <ac:spMk id="7" creationId="{94CD0E05-D751-40A8-B187-916B7319002A}"/>
          </ac:spMkLst>
        </pc:spChg>
        <pc:picChg chg="add mod">
          <ac:chgData name="Bình Khổng" userId="ec33a8dbc77aa3c1" providerId="Windows Live" clId="Web-{7B38AC3C-07D3-41DB-A692-DB7C8FD2F44F}" dt="2020-12-22T04:50:08.386" v="1716" actId="1076"/>
          <ac:picMkLst>
            <pc:docMk/>
            <pc:sldMk cId="1670787568" sldId="295"/>
            <ac:picMk id="3" creationId="{46E8E12D-D7E6-466B-A2A0-C3271B68A945}"/>
          </ac:picMkLst>
        </pc:picChg>
        <pc:picChg chg="add mod">
          <ac:chgData name="Bình Khổng" userId="ec33a8dbc77aa3c1" providerId="Windows Live" clId="Web-{7B38AC3C-07D3-41DB-A692-DB7C8FD2F44F}" dt="2020-12-22T04:52:50.324" v="1773" actId="1076"/>
          <ac:picMkLst>
            <pc:docMk/>
            <pc:sldMk cId="1670787568" sldId="295"/>
            <ac:picMk id="6" creationId="{5E1584F2-A0F9-45BA-9B1E-8A50F3E934ED}"/>
          </ac:picMkLst>
        </pc:picChg>
      </pc:sldChg>
      <pc:sldChg chg="addSp delSp modSp new">
        <pc:chgData name="Bình Khổng" userId="ec33a8dbc77aa3c1" providerId="Windows Live" clId="Web-{7B38AC3C-07D3-41DB-A692-DB7C8FD2F44F}" dt="2020-12-22T05:02:41.312" v="2038"/>
        <pc:sldMkLst>
          <pc:docMk/>
          <pc:sldMk cId="3440259741" sldId="296"/>
        </pc:sldMkLst>
        <pc:spChg chg="add mod">
          <ac:chgData name="Bình Khổng" userId="ec33a8dbc77aa3c1" providerId="Windows Live" clId="Web-{7B38AC3C-07D3-41DB-A692-DB7C8FD2F44F}" dt="2020-12-22T04:55:24.106" v="1794" actId="20577"/>
          <ac:spMkLst>
            <pc:docMk/>
            <pc:sldMk cId="3440259741" sldId="296"/>
            <ac:spMk id="6" creationId="{B4D5F8D0-9D0B-40F6-9DB2-33BBE61B12A0}"/>
          </ac:spMkLst>
        </pc:spChg>
        <pc:spChg chg="add mod">
          <ac:chgData name="Bình Khổng" userId="ec33a8dbc77aa3c1" providerId="Windows Live" clId="Web-{7B38AC3C-07D3-41DB-A692-DB7C8FD2F44F}" dt="2020-12-22T04:56:11.997" v="1886" actId="1076"/>
          <ac:spMkLst>
            <pc:docMk/>
            <pc:sldMk cId="3440259741" sldId="296"/>
            <ac:spMk id="8" creationId="{D5FEE69E-9C9B-46F3-A284-C4655987A0D4}"/>
          </ac:spMkLst>
        </pc:spChg>
        <pc:spChg chg="add mod">
          <ac:chgData name="Bình Khổng" userId="ec33a8dbc77aa3c1" providerId="Windows Live" clId="Web-{7B38AC3C-07D3-41DB-A692-DB7C8FD2F44F}" dt="2020-12-22T04:56:08.200" v="1885" actId="1076"/>
          <ac:spMkLst>
            <pc:docMk/>
            <pc:sldMk cId="3440259741" sldId="296"/>
            <ac:spMk id="10" creationId="{C33D4F06-ED5E-4C36-ADD0-D2B2A44A01B2}"/>
          </ac:spMkLst>
        </pc:spChg>
        <pc:spChg chg="add del mod">
          <ac:chgData name="Bình Khổng" userId="ec33a8dbc77aa3c1" providerId="Windows Live" clId="Web-{7B38AC3C-07D3-41DB-A692-DB7C8FD2F44F}" dt="2020-12-22T05:01:21.827" v="2011"/>
          <ac:spMkLst>
            <pc:docMk/>
            <pc:sldMk cId="3440259741" sldId="296"/>
            <ac:spMk id="12" creationId="{E773DE9B-B050-42DE-A71A-700942EB97F0}"/>
          </ac:spMkLst>
        </pc:spChg>
        <pc:spChg chg="add del">
          <ac:chgData name="Bình Khổng" userId="ec33a8dbc77aa3c1" providerId="Windows Live" clId="Web-{7B38AC3C-07D3-41DB-A692-DB7C8FD2F44F}" dt="2020-12-22T05:02:41.312" v="2038"/>
          <ac:spMkLst>
            <pc:docMk/>
            <pc:sldMk cId="3440259741" sldId="296"/>
            <ac:spMk id="14" creationId="{D94C2A09-3E12-41D6-B0B3-1178AE585D71}"/>
          </ac:spMkLst>
        </pc:spChg>
        <pc:spChg chg="add del">
          <ac:chgData name="Bình Khổng" userId="ec33a8dbc77aa3c1" providerId="Windows Live" clId="Web-{7B38AC3C-07D3-41DB-A692-DB7C8FD2F44F}" dt="2020-12-22T05:02:41.312" v="2037"/>
          <ac:spMkLst>
            <pc:docMk/>
            <pc:sldMk cId="3440259741" sldId="296"/>
            <ac:spMk id="16" creationId="{1ABC2053-42B3-431F-90BB-B542B58B7B84}"/>
          </ac:spMkLst>
        </pc:spChg>
        <pc:spChg chg="add del">
          <ac:chgData name="Bình Khổng" userId="ec33a8dbc77aa3c1" providerId="Windows Live" clId="Web-{7B38AC3C-07D3-41DB-A692-DB7C8FD2F44F}" dt="2020-12-22T05:02:41.312" v="2036"/>
          <ac:spMkLst>
            <pc:docMk/>
            <pc:sldMk cId="3440259741" sldId="296"/>
            <ac:spMk id="18" creationId="{B4F65ADD-A553-44BE-BE5D-35FA6D88BE87}"/>
          </ac:spMkLst>
        </pc:spChg>
        <pc:picChg chg="add mod">
          <ac:chgData name="Bình Khổng" userId="ec33a8dbc77aa3c1" providerId="Windows Live" clId="Web-{7B38AC3C-07D3-41DB-A692-DB7C8FD2F44F}" dt="2020-12-22T04:54:12.356" v="1782" actId="1076"/>
          <ac:picMkLst>
            <pc:docMk/>
            <pc:sldMk cId="3440259741" sldId="296"/>
            <ac:picMk id="3" creationId="{CA48C027-1580-44FA-A641-6180E2E1849D}"/>
          </ac:picMkLst>
        </pc:picChg>
        <pc:picChg chg="add mod">
          <ac:chgData name="Bình Khổng" userId="ec33a8dbc77aa3c1" providerId="Windows Live" clId="Web-{7B38AC3C-07D3-41DB-A692-DB7C8FD2F44F}" dt="2020-12-22T04:54:59.606" v="1787" actId="1076"/>
          <ac:picMkLst>
            <pc:docMk/>
            <pc:sldMk cId="3440259741" sldId="296"/>
            <ac:picMk id="4" creationId="{E1B8E844-5815-4C8F-80C1-B3743ABD6C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666981" y="1848950"/>
            <a:ext cx="5735543" cy="1159800"/>
          </a:xfrm>
          <a:prstGeom prst="rect">
            <a:avLst/>
          </a:prstGeom>
        </p:spPr>
        <p:txBody>
          <a:bodyPr spcFirstLastPara="1" wrap="square" lIns="91425" tIns="91425" rIns="91425" bIns="91425" anchor="ctr" anchorCtr="0">
            <a:noAutofit/>
          </a:bodyPr>
          <a:lstStyle/>
          <a:p>
            <a:r>
              <a:rPr lang="en" sz="4000">
                <a:latin typeface="Barlow Light"/>
              </a:rPr>
              <a:t>Báo </a:t>
            </a:r>
            <a:r>
              <a:rPr lang="en" sz="4000" err="1">
                <a:latin typeface="Barlow Light"/>
              </a:rPr>
              <a:t>cáo</a:t>
            </a:r>
            <a:r>
              <a:rPr lang="en" sz="4000">
                <a:latin typeface="Barlow Light"/>
              </a:rPr>
              <a:t> </a:t>
            </a:r>
            <a:r>
              <a:rPr lang="en" sz="4000" err="1">
                <a:latin typeface="Barlow Light"/>
              </a:rPr>
              <a:t>môn</a:t>
            </a:r>
            <a:r>
              <a:rPr lang="en" sz="4000">
                <a:latin typeface="Barlow Light"/>
              </a:rPr>
              <a:t> </a:t>
            </a:r>
            <a:r>
              <a:rPr lang="en" sz="4000" err="1">
                <a:latin typeface="Barlow Light"/>
              </a:rPr>
              <a:t>hệ</a:t>
            </a:r>
            <a:r>
              <a:rPr lang="en" sz="4000">
                <a:latin typeface="Barlow Light"/>
              </a:rPr>
              <a:t> </a:t>
            </a:r>
            <a:r>
              <a:rPr lang="en" sz="4000" err="1">
                <a:latin typeface="Barlow Light"/>
              </a:rPr>
              <a:t>quản</a:t>
            </a:r>
            <a:r>
              <a:rPr lang="en" sz="4000">
                <a:latin typeface="Barlow Light"/>
              </a:rPr>
              <a:t> </a:t>
            </a:r>
            <a:r>
              <a:rPr lang="en" sz="4000" err="1">
                <a:latin typeface="Barlow Light"/>
              </a:rPr>
              <a:t>trị</a:t>
            </a:r>
            <a:r>
              <a:rPr lang="en" sz="4000">
                <a:latin typeface="Barlow Light"/>
              </a:rPr>
              <a:t> </a:t>
            </a:r>
            <a:r>
              <a:rPr lang="en" sz="4000" err="1">
                <a:latin typeface="Barlow Light"/>
              </a:rPr>
              <a:t>cơ</a:t>
            </a:r>
            <a:r>
              <a:rPr lang="en" sz="4000">
                <a:latin typeface="Barlow Light"/>
              </a:rPr>
              <a:t> </a:t>
            </a:r>
            <a:r>
              <a:rPr lang="en" sz="4000" err="1">
                <a:latin typeface="Barlow Light"/>
              </a:rPr>
              <a:t>sở</a:t>
            </a:r>
            <a:r>
              <a:rPr lang="en" sz="4000">
                <a:latin typeface="Barlow Light"/>
              </a:rPr>
              <a:t> </a:t>
            </a:r>
            <a:r>
              <a:rPr lang="en" sz="4000" err="1">
                <a:latin typeface="Barlow Light"/>
              </a:rPr>
              <a:t>dữ</a:t>
            </a:r>
            <a:r>
              <a:rPr lang="en" sz="4000">
                <a:latin typeface="Barlow Light"/>
              </a:rPr>
              <a:t> </a:t>
            </a:r>
            <a:r>
              <a:rPr lang="en" sz="4000" err="1">
                <a:latin typeface="Barlow Light"/>
              </a:rPr>
              <a:t>liệu</a:t>
            </a:r>
            <a:r>
              <a:rPr lang="en" sz="4000">
                <a:latin typeface="Barlow Light"/>
              </a:rPr>
              <a:t>:</a:t>
            </a:r>
            <a:br>
              <a:rPr lang="en" sz="4000">
                <a:latin typeface="Barlow Light"/>
              </a:rPr>
            </a:br>
            <a:r>
              <a:rPr lang="en" sz="4000" err="1">
                <a:latin typeface="Barlow Light"/>
              </a:rPr>
              <a:t>Ứng</a:t>
            </a:r>
            <a:r>
              <a:rPr lang="en" sz="4000">
                <a:latin typeface="Barlow Light"/>
              </a:rPr>
              <a:t> </a:t>
            </a:r>
            <a:r>
              <a:rPr lang="en" sz="4000" err="1">
                <a:latin typeface="Barlow Light"/>
              </a:rPr>
              <a:t>dụng</a:t>
            </a:r>
            <a:r>
              <a:rPr lang="en" sz="4000">
                <a:latin typeface="Barlow Light"/>
              </a:rPr>
              <a:t> </a:t>
            </a:r>
            <a:r>
              <a:rPr lang="en" sz="4000" err="1">
                <a:latin typeface="Barlow Light"/>
              </a:rPr>
              <a:t>quản</a:t>
            </a:r>
            <a:r>
              <a:rPr lang="en" sz="4000">
                <a:latin typeface="Barlow Light"/>
              </a:rPr>
              <a:t> </a:t>
            </a:r>
            <a:r>
              <a:rPr lang="en" sz="4000" err="1">
                <a:latin typeface="Barlow Light"/>
              </a:rPr>
              <a:t>lý</a:t>
            </a:r>
            <a:r>
              <a:rPr lang="en" sz="4000">
                <a:latin typeface="Barlow Light"/>
              </a:rPr>
              <a:t> </a:t>
            </a:r>
            <a:r>
              <a:rPr lang="en" sz="4000" err="1">
                <a:latin typeface="Barlow Light"/>
              </a:rPr>
              <a:t>nhà</a:t>
            </a:r>
            <a:r>
              <a:rPr lang="en" sz="4000">
                <a:latin typeface="Barlow Light"/>
              </a:rPr>
              <a:t> </a:t>
            </a:r>
            <a:r>
              <a:rPr lang="en" sz="4000" err="1">
                <a:latin typeface="Barlow Light"/>
              </a:rPr>
              <a:t>hàng</a:t>
            </a:r>
            <a:endParaRPr lang="en" sz="4000">
              <a:latin typeface="Barlow Light"/>
            </a:endParaRPr>
          </a:p>
        </p:txBody>
      </p:sp>
      <p:sp>
        <p:nvSpPr>
          <p:cNvPr id="3" name="Hình chữ nhật 2">
            <a:extLst>
              <a:ext uri="{FF2B5EF4-FFF2-40B4-BE49-F238E27FC236}">
                <a16:creationId xmlns:a16="http://schemas.microsoft.com/office/drawing/2014/main" id="{B9FCB734-42A3-48CB-B0FB-C0684523CD53}"/>
              </a:ext>
            </a:extLst>
          </p:cNvPr>
          <p:cNvSpPr/>
          <p:nvPr/>
        </p:nvSpPr>
        <p:spPr>
          <a:xfrm>
            <a:off x="369971" y="3859128"/>
            <a:ext cx="8399544" cy="887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US" b="1">
                <a:latin typeface="Barlow Light"/>
                <a:ea typeface="Segoe UI"/>
                <a:cs typeface="Segoe UI"/>
              </a:rPr>
              <a:t>GIẢNG VIÊN PHỤ TRÁCH:</a:t>
            </a:r>
            <a:r>
              <a:rPr lang="vi-VN">
                <a:latin typeface="Barlow Light"/>
                <a:ea typeface="Segoe UI"/>
                <a:cs typeface="Segoe UI"/>
              </a:rPr>
              <a:t>​</a:t>
            </a:r>
          </a:p>
          <a:p>
            <a:pPr rtl="0"/>
            <a:r>
              <a:rPr lang="en-US" b="1">
                <a:latin typeface="Barlow Light"/>
                <a:ea typeface="Segoe UI"/>
                <a:cs typeface="Segoe UI"/>
              </a:rPr>
              <a:t> TS. NGUYỄN THÀNH SƠN</a:t>
            </a:r>
            <a:endParaRPr lang="vi-VN"/>
          </a:p>
        </p:txBody>
      </p:sp>
      <p:sp>
        <p:nvSpPr>
          <p:cNvPr id="4" name="Hộp Văn bản 3">
            <a:extLst>
              <a:ext uri="{FF2B5EF4-FFF2-40B4-BE49-F238E27FC236}">
                <a16:creationId xmlns:a16="http://schemas.microsoft.com/office/drawing/2014/main" id="{BBDACD4A-DA85-40AE-88CD-2F880D53C448}"/>
              </a:ext>
            </a:extLst>
          </p:cNvPr>
          <p:cNvSpPr txBox="1"/>
          <p:nvPr/>
        </p:nvSpPr>
        <p:spPr>
          <a:xfrm>
            <a:off x="2824413" y="3997493"/>
            <a:ext cx="466073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Barlow Light"/>
                <a:cs typeface="Segoe UI"/>
              </a:rPr>
              <a:t>GIẢNG VIÊN PHỤ TRÁCH:</a:t>
            </a:r>
            <a:r>
              <a:rPr lang="vi-VN" sz="2000">
                <a:latin typeface="Barlow Light"/>
                <a:cs typeface="Segoe UI"/>
              </a:rPr>
              <a:t>​</a:t>
            </a:r>
          </a:p>
          <a:p>
            <a:r>
              <a:rPr lang="en-US" sz="2000" b="1">
                <a:latin typeface="Barlow Light"/>
                <a:cs typeface="Segoe UI"/>
              </a:rPr>
              <a:t>TS. NGUYỄN THÀNH SƠN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C35A229-B466-4819-BEF5-F6623150817A}"/>
              </a:ext>
            </a:extLst>
          </p:cNvPr>
          <p:cNvSpPr>
            <a:spLocks noGrp="1"/>
          </p:cNvSpPr>
          <p:nvPr>
            <p:ph type="ctrTitle"/>
          </p:nvPr>
        </p:nvSpPr>
        <p:spPr>
          <a:xfrm>
            <a:off x="1962" y="1925748"/>
            <a:ext cx="9215273" cy="859011"/>
          </a:xfrm>
        </p:spPr>
        <p:txBody>
          <a:bodyPr/>
          <a:lstStyle/>
          <a:p>
            <a:r>
              <a:rPr lang="vi-VN" b="1" dirty="0">
                <a:latin typeface="Barlow Light"/>
              </a:rPr>
              <a:t>CÁC FORM CỦA CHƯƠNG TRÌNH</a:t>
            </a:r>
          </a:p>
        </p:txBody>
      </p:sp>
    </p:spTree>
    <p:extLst>
      <p:ext uri="{BB962C8B-B14F-4D97-AF65-F5344CB8AC3E}">
        <p14:creationId xmlns:p14="http://schemas.microsoft.com/office/powerpoint/2010/main" val="3633440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376800" y="561108"/>
            <a:ext cx="6061062" cy="559241"/>
          </a:xfrm>
          <a:prstGeom prst="rect">
            <a:avLst/>
          </a:prstGeom>
        </p:spPr>
        <p:txBody>
          <a:bodyPr spcFirstLastPara="1" wrap="square" lIns="91425" tIns="91425" rIns="91425" bIns="91425" anchor="b" anchorCtr="0">
            <a:noAutofit/>
          </a:bodyPr>
          <a:lstStyle/>
          <a:p>
            <a:r>
              <a:rPr lang="en"/>
              <a:t>1.TRANG ĐĂNG NHẬP</a:t>
            </a:r>
            <a:endParaRPr lang="vi-VN"/>
          </a:p>
        </p:txBody>
      </p:sp>
      <p:sp>
        <p:nvSpPr>
          <p:cNvPr id="269" name="Google Shape;269;p17"/>
          <p:cNvSpPr txBox="1">
            <a:spLocks noGrp="1"/>
          </p:cNvSpPr>
          <p:nvPr>
            <p:ph type="subTitle" idx="1"/>
          </p:nvPr>
        </p:nvSpPr>
        <p:spPr>
          <a:xfrm>
            <a:off x="2112969" y="3968202"/>
            <a:ext cx="6603502" cy="784800"/>
          </a:xfrm>
          <a:prstGeom prst="rect">
            <a:avLst/>
          </a:prstGeom>
        </p:spPr>
        <p:txBody>
          <a:bodyPr spcFirstLastPara="1" wrap="square" lIns="91425" tIns="91425" rIns="91425" bIns="91425" anchor="t" anchorCtr="0">
            <a:noAutofit/>
          </a:bodyPr>
          <a:lstStyle/>
          <a:p>
            <a:pPr marL="0" indent="0"/>
            <a:r>
              <a:rPr lang="en" sz="2000" err="1"/>
              <a:t>Đăng</a:t>
            </a:r>
            <a:r>
              <a:rPr lang="en" sz="2000"/>
              <a:t> </a:t>
            </a:r>
            <a:r>
              <a:rPr lang="en" sz="2000" err="1"/>
              <a:t>nhập</a:t>
            </a:r>
            <a:r>
              <a:rPr lang="en" sz="2000"/>
              <a:t> </a:t>
            </a:r>
            <a:r>
              <a:rPr lang="en" sz="2000" err="1"/>
              <a:t>bằng</a:t>
            </a:r>
            <a:r>
              <a:rPr lang="en" sz="2000"/>
              <a:t> username </a:t>
            </a:r>
            <a:r>
              <a:rPr lang="en" sz="2000" err="1"/>
              <a:t>và</a:t>
            </a:r>
            <a:r>
              <a:rPr lang="en" sz="2000"/>
              <a:t> password, </a:t>
            </a:r>
            <a:r>
              <a:rPr lang="en" sz="2000" err="1"/>
              <a:t>có</a:t>
            </a:r>
            <a:r>
              <a:rPr lang="en" sz="2000"/>
              <a:t> 2 </a:t>
            </a:r>
            <a:r>
              <a:rPr lang="en" sz="2000" err="1"/>
              <a:t>loại</a:t>
            </a:r>
            <a:r>
              <a:rPr lang="en" sz="2000"/>
              <a:t> </a:t>
            </a:r>
            <a:r>
              <a:rPr lang="en" sz="2000" err="1"/>
              <a:t>tài</a:t>
            </a:r>
            <a:r>
              <a:rPr lang="en" sz="2000"/>
              <a:t> </a:t>
            </a:r>
            <a:r>
              <a:rPr lang="en" sz="2000" err="1"/>
              <a:t>khoản</a:t>
            </a:r>
            <a:r>
              <a:rPr lang="en" sz="2000"/>
              <a:t> </a:t>
            </a:r>
            <a:r>
              <a:rPr lang="en" sz="2000" err="1"/>
              <a:t>phân</a:t>
            </a:r>
            <a:r>
              <a:rPr lang="en" sz="2000"/>
              <a:t> </a:t>
            </a:r>
            <a:r>
              <a:rPr lang="en" sz="2000" err="1"/>
              <a:t>quyền</a:t>
            </a:r>
            <a:r>
              <a:rPr lang="en" sz="2000"/>
              <a:t> </a:t>
            </a:r>
            <a:r>
              <a:rPr lang="en" sz="2000" err="1"/>
              <a:t>khác</a:t>
            </a:r>
            <a:r>
              <a:rPr lang="en" sz="2000"/>
              <a:t> </a:t>
            </a:r>
            <a:r>
              <a:rPr lang="en" sz="2000" err="1"/>
              <a:t>nhau</a:t>
            </a:r>
            <a:r>
              <a:rPr lang="en" sz="2000"/>
              <a:t> </a:t>
            </a:r>
            <a:r>
              <a:rPr lang="en" sz="2000" err="1"/>
              <a:t>là</a:t>
            </a:r>
            <a:r>
              <a:rPr lang="en" sz="2000"/>
              <a:t> </a:t>
            </a:r>
            <a:r>
              <a:rPr lang="en" sz="2000" err="1"/>
              <a:t>chủ</a:t>
            </a:r>
            <a:r>
              <a:rPr lang="en" sz="2000"/>
              <a:t> </a:t>
            </a:r>
            <a:r>
              <a:rPr lang="en" sz="2000" err="1"/>
              <a:t>cửa</a:t>
            </a:r>
            <a:r>
              <a:rPr lang="en" sz="2000"/>
              <a:t> </a:t>
            </a:r>
            <a:r>
              <a:rPr lang="en" sz="2000" err="1"/>
              <a:t>hàng</a:t>
            </a:r>
            <a:r>
              <a:rPr lang="en" sz="2000"/>
              <a:t> </a:t>
            </a:r>
            <a:r>
              <a:rPr lang="en" sz="2000" err="1"/>
              <a:t>và</a:t>
            </a:r>
            <a:r>
              <a:rPr lang="en" sz="2000"/>
              <a:t> </a:t>
            </a:r>
            <a:r>
              <a:rPr lang="en" sz="2000" err="1"/>
              <a:t>nhân</a:t>
            </a:r>
            <a:r>
              <a:rPr lang="en" sz="2000"/>
              <a:t> </a:t>
            </a:r>
            <a:r>
              <a:rPr lang="en" sz="2000" err="1"/>
              <a:t>viên</a:t>
            </a:r>
            <a:endParaRPr lang="en" sz="2000"/>
          </a:p>
        </p:txBody>
      </p:sp>
      <p:pic>
        <p:nvPicPr>
          <p:cNvPr id="2" name="Hình ảnh 2">
            <a:extLst>
              <a:ext uri="{FF2B5EF4-FFF2-40B4-BE49-F238E27FC236}">
                <a16:creationId xmlns:a16="http://schemas.microsoft.com/office/drawing/2014/main" id="{E1593DF7-591A-4A1C-B278-8F3F029E69BD}"/>
              </a:ext>
            </a:extLst>
          </p:cNvPr>
          <p:cNvPicPr>
            <a:picLocks noChangeAspect="1"/>
          </p:cNvPicPr>
          <p:nvPr/>
        </p:nvPicPr>
        <p:blipFill>
          <a:blip r:embed="rId3"/>
          <a:stretch>
            <a:fillRect/>
          </a:stretch>
        </p:blipFill>
        <p:spPr>
          <a:xfrm>
            <a:off x="1873357" y="1122560"/>
            <a:ext cx="5155123" cy="2675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CB47D044-86E6-4699-B193-907CA41D13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12</a:t>
            </a:fld>
            <a:endParaRPr lang="en"/>
          </a:p>
        </p:txBody>
      </p:sp>
      <p:sp>
        <p:nvSpPr>
          <p:cNvPr id="5" name="Google Shape;323;p23">
            <a:extLst>
              <a:ext uri="{FF2B5EF4-FFF2-40B4-BE49-F238E27FC236}">
                <a16:creationId xmlns:a16="http://schemas.microsoft.com/office/drawing/2014/main" id="{C4B55694-477F-4521-9FDB-A435954756AB}"/>
              </a:ext>
            </a:extLst>
          </p:cNvPr>
          <p:cNvSpPr txBox="1">
            <a:spLocks/>
          </p:cNvSpPr>
          <p:nvPr/>
        </p:nvSpPr>
        <p:spPr>
          <a:xfrm>
            <a:off x="418877" y="525571"/>
            <a:ext cx="8143200" cy="3438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vi-VN" sz="2400">
                <a:solidFill>
                  <a:srgbClr val="FFFFFF"/>
                </a:solidFill>
              </a:rPr>
              <a:t>2.Trang </a:t>
            </a:r>
            <a:r>
              <a:rPr lang="vi-VN" sz="2400" err="1">
                <a:solidFill>
                  <a:srgbClr val="FFFFFF"/>
                </a:solidFill>
              </a:rPr>
              <a:t>chủ</a:t>
            </a:r>
            <a:r>
              <a:rPr lang="vi-VN" sz="2400">
                <a:solidFill>
                  <a:srgbClr val="FFFFFF"/>
                </a:solidFill>
              </a:rPr>
              <a:t> </a:t>
            </a:r>
            <a:r>
              <a:rPr lang="vi-VN" sz="2400" err="1">
                <a:solidFill>
                  <a:srgbClr val="FFFFFF"/>
                </a:solidFill>
              </a:rPr>
              <a:t>ứng</a:t>
            </a:r>
            <a:r>
              <a:rPr lang="vi-VN" sz="2400">
                <a:solidFill>
                  <a:srgbClr val="FFFFFF"/>
                </a:solidFill>
              </a:rPr>
              <a:t> </a:t>
            </a:r>
            <a:r>
              <a:rPr lang="vi-VN" sz="2400" err="1">
                <a:solidFill>
                  <a:srgbClr val="FFFFFF"/>
                </a:solidFill>
              </a:rPr>
              <a:t>dụng</a:t>
            </a:r>
            <a:endParaRPr lang="vi-VN" sz="2400">
              <a:solidFill>
                <a:srgbClr val="FFFFFF"/>
              </a:solidFill>
            </a:endParaRPr>
          </a:p>
        </p:txBody>
      </p:sp>
      <p:pic>
        <p:nvPicPr>
          <p:cNvPr id="6" name="Hình ảnh 6">
            <a:extLst>
              <a:ext uri="{FF2B5EF4-FFF2-40B4-BE49-F238E27FC236}">
                <a16:creationId xmlns:a16="http://schemas.microsoft.com/office/drawing/2014/main" id="{6E2D07D1-8A79-4DCC-B5DB-6C8201F0D777}"/>
              </a:ext>
            </a:extLst>
          </p:cNvPr>
          <p:cNvPicPr>
            <a:picLocks noChangeAspect="1"/>
          </p:cNvPicPr>
          <p:nvPr/>
        </p:nvPicPr>
        <p:blipFill rotWithShape="1">
          <a:blip r:embed="rId2"/>
          <a:srcRect t="662"/>
          <a:stretch/>
        </p:blipFill>
        <p:spPr>
          <a:xfrm>
            <a:off x="558249" y="1242467"/>
            <a:ext cx="5087178" cy="2609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317;p22">
            <a:extLst>
              <a:ext uri="{FF2B5EF4-FFF2-40B4-BE49-F238E27FC236}">
                <a16:creationId xmlns:a16="http://schemas.microsoft.com/office/drawing/2014/main" id="{8494C241-BCB7-448D-BADC-C95993F19A95}"/>
              </a:ext>
            </a:extLst>
          </p:cNvPr>
          <p:cNvSpPr txBox="1">
            <a:spLocks/>
          </p:cNvSpPr>
          <p:nvPr/>
        </p:nvSpPr>
        <p:spPr>
          <a:xfrm>
            <a:off x="5691809" y="1052720"/>
            <a:ext cx="3107205" cy="18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9pPr>
          </a:lstStyle>
          <a:p>
            <a:pPr marL="0" indent="0">
              <a:buNone/>
            </a:pPr>
            <a:r>
              <a:rPr lang="vi-VN" sz="2000"/>
              <a:t>Bao </a:t>
            </a:r>
            <a:r>
              <a:rPr lang="vi-VN" sz="2000" err="1"/>
              <a:t>gồm</a:t>
            </a:r>
            <a:r>
              <a:rPr lang="vi-VN" sz="2000"/>
              <a:t> </a:t>
            </a:r>
            <a:r>
              <a:rPr lang="vi-VN" sz="2000" err="1"/>
              <a:t>các</a:t>
            </a:r>
            <a:r>
              <a:rPr lang="vi-VN" sz="2000"/>
              <a:t> </a:t>
            </a:r>
            <a:r>
              <a:rPr lang="vi-VN" sz="2000" err="1"/>
              <a:t>phím</a:t>
            </a:r>
            <a:r>
              <a:rPr lang="vi-VN" sz="2000"/>
              <a:t> </a:t>
            </a:r>
            <a:r>
              <a:rPr lang="vi-VN" sz="2000" err="1"/>
              <a:t>tắt</a:t>
            </a:r>
            <a:r>
              <a:rPr lang="vi-VN" sz="2000"/>
              <a:t> nhanh </a:t>
            </a:r>
            <a:r>
              <a:rPr lang="vi-VN" sz="2000" err="1"/>
              <a:t>để</a:t>
            </a:r>
            <a:r>
              <a:rPr lang="vi-VN" sz="2000"/>
              <a:t> </a:t>
            </a:r>
            <a:r>
              <a:rPr lang="vi-VN" sz="2000" err="1"/>
              <a:t>đến</a:t>
            </a:r>
            <a:r>
              <a:rPr lang="vi-VN" sz="2000"/>
              <a:t> </a:t>
            </a:r>
            <a:r>
              <a:rPr lang="vi-VN" sz="2000" err="1"/>
              <a:t>các</a:t>
            </a:r>
            <a:r>
              <a:rPr lang="vi-VN" sz="2000"/>
              <a:t> </a:t>
            </a:r>
            <a:r>
              <a:rPr lang="vi-VN" sz="2000" err="1"/>
              <a:t>chức</a:t>
            </a:r>
            <a:r>
              <a:rPr lang="vi-VN" sz="2000"/>
              <a:t> năng </a:t>
            </a:r>
            <a:r>
              <a:rPr lang="vi-VN" sz="2000" err="1"/>
              <a:t>quản</a:t>
            </a:r>
            <a:r>
              <a:rPr lang="vi-VN" sz="2000"/>
              <a:t> </a:t>
            </a:r>
            <a:r>
              <a:rPr lang="vi-VN" sz="2000" err="1"/>
              <a:t>lý</a:t>
            </a:r>
            <a:r>
              <a:rPr lang="vi-VN" sz="2000"/>
              <a:t> </a:t>
            </a:r>
            <a:r>
              <a:rPr lang="vi-VN" sz="2000" err="1"/>
              <a:t>chính</a:t>
            </a:r>
            <a:r>
              <a:rPr lang="vi-VN" sz="2000"/>
              <a:t> </a:t>
            </a:r>
            <a:r>
              <a:rPr lang="vi-VN" sz="2000" err="1"/>
              <a:t>của</a:t>
            </a:r>
            <a:r>
              <a:rPr lang="vi-VN" sz="2000"/>
              <a:t> </a:t>
            </a:r>
            <a:r>
              <a:rPr lang="vi-VN" sz="2000" err="1"/>
              <a:t>nhà</a:t>
            </a:r>
            <a:r>
              <a:rPr lang="vi-VN" sz="2000"/>
              <a:t> </a:t>
            </a:r>
            <a:r>
              <a:rPr lang="vi-VN" sz="2000" err="1"/>
              <a:t>hàng</a:t>
            </a:r>
            <a:r>
              <a:rPr lang="vi-VN" sz="2000"/>
              <a:t> </a:t>
            </a:r>
          </a:p>
          <a:p>
            <a:pPr marL="0" indent="0">
              <a:buNone/>
            </a:pPr>
            <a:r>
              <a:rPr lang="vi-VN" sz="2000" err="1"/>
              <a:t>Ngoài</a:t>
            </a:r>
            <a:r>
              <a:rPr lang="vi-VN" sz="2000"/>
              <a:t> </a:t>
            </a:r>
            <a:r>
              <a:rPr lang="vi-VN" sz="2000" err="1"/>
              <a:t>cách</a:t>
            </a:r>
            <a:r>
              <a:rPr lang="vi-VN" sz="2000"/>
              <a:t> </a:t>
            </a:r>
            <a:r>
              <a:rPr lang="vi-VN" sz="2000" err="1"/>
              <a:t>này</a:t>
            </a:r>
            <a:r>
              <a:rPr lang="vi-VN" sz="2000"/>
              <a:t>, </a:t>
            </a:r>
            <a:r>
              <a:rPr lang="vi-VN" sz="2000" err="1"/>
              <a:t>người</a:t>
            </a:r>
            <a:r>
              <a:rPr lang="vi-VN" sz="2000"/>
              <a:t> </a:t>
            </a:r>
            <a:r>
              <a:rPr lang="vi-VN" sz="2000" err="1"/>
              <a:t>dùng</a:t>
            </a:r>
            <a:r>
              <a:rPr lang="vi-VN" sz="2000"/>
              <a:t> </a:t>
            </a:r>
            <a:r>
              <a:rPr lang="vi-VN" sz="2000" err="1"/>
              <a:t>có</a:t>
            </a:r>
            <a:r>
              <a:rPr lang="vi-VN" sz="2000"/>
              <a:t> </a:t>
            </a:r>
            <a:r>
              <a:rPr lang="vi-VN" sz="2000" err="1"/>
              <a:t>thể</a:t>
            </a:r>
            <a:r>
              <a:rPr lang="vi-VN" sz="2000"/>
              <a:t> </a:t>
            </a:r>
            <a:r>
              <a:rPr lang="vi-VN" sz="2000" err="1"/>
              <a:t>sử</a:t>
            </a:r>
            <a:r>
              <a:rPr lang="vi-VN" sz="2000"/>
              <a:t> </a:t>
            </a:r>
            <a:r>
              <a:rPr lang="vi-VN" sz="2000" err="1"/>
              <a:t>dụng</a:t>
            </a:r>
            <a:r>
              <a:rPr lang="vi-VN" sz="2000"/>
              <a:t> thanh </a:t>
            </a:r>
            <a:r>
              <a:rPr lang="vi-VN" sz="2000" err="1"/>
              <a:t>menu</a:t>
            </a:r>
            <a:r>
              <a:rPr lang="vi-VN" sz="2000"/>
              <a:t> </a:t>
            </a:r>
            <a:r>
              <a:rPr lang="vi-VN" sz="2000" err="1"/>
              <a:t>phía</a:t>
            </a:r>
            <a:r>
              <a:rPr lang="vi-VN" sz="2000"/>
              <a:t> bên </a:t>
            </a:r>
            <a:r>
              <a:rPr lang="vi-VN" sz="2000" err="1"/>
              <a:t>trái</a:t>
            </a:r>
            <a:r>
              <a:rPr lang="vi-VN" sz="2000"/>
              <a:t> </a:t>
            </a:r>
            <a:r>
              <a:rPr lang="vi-VN" sz="2000" err="1"/>
              <a:t>của</a:t>
            </a:r>
            <a:r>
              <a:rPr lang="vi-VN" sz="2000"/>
              <a:t> </a:t>
            </a:r>
            <a:r>
              <a:rPr lang="vi-VN" sz="2000" err="1"/>
              <a:t>ứng</a:t>
            </a:r>
            <a:r>
              <a:rPr lang="vi-VN" sz="2000"/>
              <a:t> </a:t>
            </a:r>
            <a:r>
              <a:rPr lang="vi-VN" sz="2000" err="1"/>
              <a:t>dụng</a:t>
            </a:r>
            <a:endParaRPr lang="vi-VN" sz="2000"/>
          </a:p>
        </p:txBody>
      </p:sp>
    </p:spTree>
    <p:extLst>
      <p:ext uri="{BB962C8B-B14F-4D97-AF65-F5344CB8AC3E}">
        <p14:creationId xmlns:p14="http://schemas.microsoft.com/office/powerpoint/2010/main" val="37670905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457761"/>
            <a:ext cx="3447000" cy="509178"/>
          </a:xfrm>
          <a:prstGeom prst="rect">
            <a:avLst/>
          </a:prstGeom>
        </p:spPr>
        <p:txBody>
          <a:bodyPr spcFirstLastPara="1" wrap="square" lIns="91425" tIns="91425" rIns="91425" bIns="91425" anchor="ctr" anchorCtr="0">
            <a:noAutofit/>
          </a:bodyPr>
          <a:lstStyle/>
          <a:p>
            <a:pPr marL="0" indent="0">
              <a:buNone/>
            </a:pPr>
            <a:r>
              <a:rPr lang="en"/>
              <a:t>3.Thanh menu</a:t>
            </a:r>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 name="Hình ảnh 3">
            <a:extLst>
              <a:ext uri="{FF2B5EF4-FFF2-40B4-BE49-F238E27FC236}">
                <a16:creationId xmlns:a16="http://schemas.microsoft.com/office/drawing/2014/main" id="{2D8BB8BE-4343-448C-A68E-C2F11BFE86A1}"/>
              </a:ext>
            </a:extLst>
          </p:cNvPr>
          <p:cNvPicPr>
            <a:picLocks noChangeAspect="1"/>
          </p:cNvPicPr>
          <p:nvPr/>
        </p:nvPicPr>
        <p:blipFill rotWithShape="1">
          <a:blip r:embed="rId3"/>
          <a:srcRect l="4388" t="22177" r="592" b="2001"/>
          <a:stretch/>
        </p:blipFill>
        <p:spPr>
          <a:xfrm>
            <a:off x="3860024" y="1019589"/>
            <a:ext cx="1501601" cy="3538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FC5DC5E-D447-426D-8589-4F0E6D255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14</a:t>
            </a:fld>
            <a:endParaRPr lang="en"/>
          </a:p>
        </p:txBody>
      </p:sp>
      <p:pic>
        <p:nvPicPr>
          <p:cNvPr id="3" name="Hình ảnh 3" descr="Ảnh có chứa bàn&#10;&#10;Mô tả được tự động tạo">
            <a:extLst>
              <a:ext uri="{FF2B5EF4-FFF2-40B4-BE49-F238E27FC236}">
                <a16:creationId xmlns:a16="http://schemas.microsoft.com/office/drawing/2014/main" id="{36A2A708-DED8-4AF2-8B5F-9B4EC320B5B5}"/>
              </a:ext>
            </a:extLst>
          </p:cNvPr>
          <p:cNvPicPr>
            <a:picLocks noChangeAspect="1"/>
          </p:cNvPicPr>
          <p:nvPr/>
        </p:nvPicPr>
        <p:blipFill rotWithShape="1">
          <a:blip r:embed="rId2"/>
          <a:srcRect t="906" r="-156" b="302"/>
          <a:stretch/>
        </p:blipFill>
        <p:spPr>
          <a:xfrm>
            <a:off x="3274943" y="339322"/>
            <a:ext cx="5310813" cy="2700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43109AC4-3A6F-402C-A564-2C7FB1D640A4}"/>
              </a:ext>
            </a:extLst>
          </p:cNvPr>
          <p:cNvSpPr txBox="1">
            <a:spLocks/>
          </p:cNvSpPr>
          <p:nvPr/>
        </p:nvSpPr>
        <p:spPr>
          <a:xfrm>
            <a:off x="208952" y="2292174"/>
            <a:ext cx="2632062"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a:latin typeface="Barlow Light"/>
              </a:rPr>
              <a:t>3.TRANG CHỌN BÀN TRƯỚC KHI VÀO ORDER MÓN</a:t>
            </a:r>
            <a:endParaRPr lang="vi-VN" sz="3200">
              <a:latin typeface="Barlow Light"/>
            </a:endParaRPr>
          </a:p>
        </p:txBody>
      </p:sp>
      <p:sp>
        <p:nvSpPr>
          <p:cNvPr id="6" name="Hộp Văn bản 5">
            <a:extLst>
              <a:ext uri="{FF2B5EF4-FFF2-40B4-BE49-F238E27FC236}">
                <a16:creationId xmlns:a16="http://schemas.microsoft.com/office/drawing/2014/main" id="{33B5F9BF-BF57-491B-902F-1A12D6FA1225}"/>
              </a:ext>
            </a:extLst>
          </p:cNvPr>
          <p:cNvSpPr txBox="1"/>
          <p:nvPr/>
        </p:nvSpPr>
        <p:spPr>
          <a:xfrm>
            <a:off x="-54664" y="3593824"/>
            <a:ext cx="3240155"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500" err="1">
                <a:latin typeface="Barlow Light"/>
              </a:rPr>
              <a:t>Các</a:t>
            </a:r>
            <a:r>
              <a:rPr lang="vi-VN" sz="1500">
                <a:latin typeface="Barlow Light"/>
              </a:rPr>
              <a:t> </a:t>
            </a:r>
            <a:r>
              <a:rPr lang="vi-VN" sz="1500" err="1">
                <a:latin typeface="Barlow Light"/>
              </a:rPr>
              <a:t>tag</a:t>
            </a:r>
            <a:r>
              <a:rPr lang="vi-VN" sz="1500">
                <a:latin typeface="Barlow Light"/>
              </a:rPr>
              <a:t> </a:t>
            </a:r>
            <a:r>
              <a:rPr lang="vi-VN" sz="1500" err="1">
                <a:latin typeface="Barlow Light"/>
              </a:rPr>
              <a:t>góc</a:t>
            </a:r>
            <a:r>
              <a:rPr lang="vi-VN" sz="1500">
                <a:latin typeface="Barlow Light"/>
              </a:rPr>
              <a:t> trên </a:t>
            </a:r>
            <a:r>
              <a:rPr lang="vi-VN" sz="1500" err="1">
                <a:latin typeface="Barlow Light"/>
              </a:rPr>
              <a:t>là</a:t>
            </a:r>
            <a:r>
              <a:rPr lang="vi-VN" sz="1500">
                <a:latin typeface="Barlow Light"/>
              </a:rPr>
              <a:t> </a:t>
            </a:r>
            <a:r>
              <a:rPr lang="vi-VN" sz="1500" err="1">
                <a:latin typeface="Barlow Light"/>
              </a:rPr>
              <a:t>các</a:t>
            </a:r>
            <a:r>
              <a:rPr lang="vi-VN" sz="1500">
                <a:latin typeface="Barlow Light"/>
              </a:rPr>
              <a:t> khu </a:t>
            </a:r>
            <a:r>
              <a:rPr lang="vi-VN" sz="1500" err="1">
                <a:latin typeface="Barlow Light"/>
              </a:rPr>
              <a:t>vực</a:t>
            </a:r>
            <a:r>
              <a:rPr lang="vi-VN" sz="1500">
                <a:latin typeface="Barlow Light"/>
              </a:rPr>
              <a:t> </a:t>
            </a:r>
            <a:r>
              <a:rPr lang="vi-VN" sz="1500" err="1">
                <a:latin typeface="Barlow Light"/>
              </a:rPr>
              <a:t>của</a:t>
            </a:r>
            <a:r>
              <a:rPr lang="vi-VN" sz="1500">
                <a:latin typeface="Barlow Light"/>
              </a:rPr>
              <a:t> </a:t>
            </a:r>
            <a:r>
              <a:rPr lang="vi-VN" sz="1500" err="1">
                <a:latin typeface="Barlow Light"/>
              </a:rPr>
              <a:t>nhà</a:t>
            </a:r>
            <a:r>
              <a:rPr lang="vi-VN" sz="1500">
                <a:latin typeface="Barlow Light"/>
              </a:rPr>
              <a:t> </a:t>
            </a:r>
            <a:r>
              <a:rPr lang="vi-VN" sz="1500" err="1">
                <a:latin typeface="Barlow Light"/>
              </a:rPr>
              <a:t>hàng</a:t>
            </a:r>
            <a:r>
              <a:rPr lang="vi-VN" sz="1500">
                <a:latin typeface="Barlow Light"/>
              </a:rPr>
              <a:t>, </a:t>
            </a:r>
            <a:r>
              <a:rPr lang="vi-VN" sz="1500" err="1">
                <a:latin typeface="Barlow Light"/>
              </a:rPr>
              <a:t>phần</a:t>
            </a:r>
            <a:r>
              <a:rPr lang="vi-VN" sz="1500">
                <a:latin typeface="Barlow Light"/>
              </a:rPr>
              <a:t> </a:t>
            </a:r>
            <a:r>
              <a:rPr lang="vi-VN" sz="1500" err="1">
                <a:latin typeface="Barlow Light"/>
              </a:rPr>
              <a:t>panel</a:t>
            </a:r>
            <a:r>
              <a:rPr lang="vi-VN" sz="1500">
                <a:latin typeface="Barlow Light"/>
              </a:rPr>
              <a:t> </a:t>
            </a:r>
            <a:r>
              <a:rPr lang="vi-VN" sz="1500" err="1">
                <a:latin typeface="Barlow Light"/>
              </a:rPr>
              <a:t>phía</a:t>
            </a:r>
            <a:r>
              <a:rPr lang="vi-VN" sz="1500">
                <a:latin typeface="Barlow Light"/>
              </a:rPr>
              <a:t> </a:t>
            </a:r>
            <a:r>
              <a:rPr lang="vi-VN" sz="1500" err="1">
                <a:latin typeface="Barlow Light"/>
              </a:rPr>
              <a:t>dưới</a:t>
            </a:r>
            <a:r>
              <a:rPr lang="vi-VN" sz="1500">
                <a:latin typeface="Barlow Light"/>
              </a:rPr>
              <a:t> </a:t>
            </a:r>
            <a:r>
              <a:rPr lang="vi-VN" sz="1500" err="1">
                <a:latin typeface="Barlow Light"/>
              </a:rPr>
              <a:t>chứa</a:t>
            </a:r>
            <a:r>
              <a:rPr lang="vi-VN" sz="1500">
                <a:latin typeface="Barlow Light"/>
              </a:rPr>
              <a:t> </a:t>
            </a:r>
            <a:r>
              <a:rPr lang="vi-VN" sz="1500" err="1">
                <a:latin typeface="Barlow Light"/>
              </a:rPr>
              <a:t>các</a:t>
            </a:r>
            <a:r>
              <a:rPr lang="vi-VN" sz="1500">
                <a:latin typeface="Barlow Light"/>
              </a:rPr>
              <a:t> </a:t>
            </a:r>
            <a:r>
              <a:rPr lang="vi-VN" sz="1500" err="1">
                <a:latin typeface="Barlow Light"/>
              </a:rPr>
              <a:t>bàn</a:t>
            </a:r>
            <a:r>
              <a:rPr lang="vi-VN" sz="1500">
                <a:latin typeface="Barlow Light"/>
              </a:rPr>
              <a:t> </a:t>
            </a:r>
            <a:r>
              <a:rPr lang="vi-VN" sz="1500" err="1">
                <a:latin typeface="Barlow Light"/>
              </a:rPr>
              <a:t>có</a:t>
            </a:r>
            <a:r>
              <a:rPr lang="vi-VN" sz="1500">
                <a:latin typeface="Barlow Light"/>
              </a:rPr>
              <a:t> trong khu </a:t>
            </a:r>
            <a:r>
              <a:rPr lang="vi-VN" sz="1500" err="1">
                <a:latin typeface="Barlow Light"/>
              </a:rPr>
              <a:t>vực</a:t>
            </a:r>
            <a:endParaRPr lang="vi-VN" sz="1500">
              <a:latin typeface="Barlow Light"/>
            </a:endParaRPr>
          </a:p>
          <a:p>
            <a:r>
              <a:rPr lang="vi-VN" sz="1500" err="1">
                <a:latin typeface="Barlow Light"/>
              </a:rPr>
              <a:t>Panel</a:t>
            </a:r>
            <a:r>
              <a:rPr lang="vi-VN" sz="1500">
                <a:latin typeface="Barlow Light"/>
              </a:rPr>
              <a:t> </a:t>
            </a:r>
            <a:r>
              <a:rPr lang="vi-VN" sz="1500" err="1">
                <a:latin typeface="Barlow Light"/>
              </a:rPr>
              <a:t>màu</a:t>
            </a:r>
            <a:r>
              <a:rPr lang="vi-VN" sz="1500">
                <a:latin typeface="Barlow Light"/>
              </a:rPr>
              <a:t> </a:t>
            </a:r>
            <a:r>
              <a:rPr lang="vi-VN" sz="1500" err="1">
                <a:latin typeface="Barlow Light"/>
              </a:rPr>
              <a:t>hồng</a:t>
            </a:r>
            <a:r>
              <a:rPr lang="vi-VN" sz="1500">
                <a:latin typeface="Barlow Light"/>
              </a:rPr>
              <a:t> bên </a:t>
            </a:r>
            <a:r>
              <a:rPr lang="vi-VN" sz="1500" err="1">
                <a:latin typeface="Barlow Light"/>
              </a:rPr>
              <a:t>phải</a:t>
            </a:r>
            <a:r>
              <a:rPr lang="vi-VN" sz="1500">
                <a:latin typeface="Barlow Light"/>
              </a:rPr>
              <a:t> </a:t>
            </a:r>
            <a:r>
              <a:rPr lang="vi-VN" sz="1500" err="1">
                <a:latin typeface="Barlow Light"/>
              </a:rPr>
              <a:t>chứa</a:t>
            </a:r>
            <a:r>
              <a:rPr lang="vi-VN" sz="1500">
                <a:latin typeface="Barlow Light"/>
              </a:rPr>
              <a:t> </a:t>
            </a:r>
            <a:r>
              <a:rPr lang="vi-VN" sz="1500" err="1">
                <a:latin typeface="Barlow Light"/>
              </a:rPr>
              <a:t>các</a:t>
            </a:r>
            <a:r>
              <a:rPr lang="vi-VN" sz="1500">
                <a:latin typeface="Barlow Light"/>
              </a:rPr>
              <a:t> </a:t>
            </a:r>
            <a:r>
              <a:rPr lang="vi-VN" sz="1500" err="1">
                <a:latin typeface="Barlow Light"/>
              </a:rPr>
              <a:t>hóa</a:t>
            </a:r>
            <a:r>
              <a:rPr lang="vi-VN" sz="1500">
                <a:latin typeface="Barlow Light"/>
              </a:rPr>
              <a:t> đơn </a:t>
            </a:r>
            <a:r>
              <a:rPr lang="vi-VN" sz="1500" err="1">
                <a:latin typeface="Barlow Light"/>
              </a:rPr>
              <a:t>đã</a:t>
            </a:r>
            <a:r>
              <a:rPr lang="vi-VN" sz="1500">
                <a:latin typeface="Barlow Light"/>
              </a:rPr>
              <a:t> </a:t>
            </a:r>
            <a:r>
              <a:rPr lang="vi-VN" sz="1500" err="1">
                <a:latin typeface="Barlow Light"/>
              </a:rPr>
              <a:t>được</a:t>
            </a:r>
            <a:r>
              <a:rPr lang="vi-VN" sz="1500">
                <a:latin typeface="Barlow Light"/>
              </a:rPr>
              <a:t> thanh </a:t>
            </a:r>
            <a:r>
              <a:rPr lang="vi-VN" sz="1500" err="1">
                <a:latin typeface="Barlow Light"/>
              </a:rPr>
              <a:t>toán</a:t>
            </a:r>
            <a:endParaRPr lang="vi-VN" sz="1500">
              <a:latin typeface="Barlow Light"/>
            </a:endParaRPr>
          </a:p>
        </p:txBody>
      </p:sp>
      <p:sp>
        <p:nvSpPr>
          <p:cNvPr id="7" name="Hộp Văn bản 6">
            <a:extLst>
              <a:ext uri="{FF2B5EF4-FFF2-40B4-BE49-F238E27FC236}">
                <a16:creationId xmlns:a16="http://schemas.microsoft.com/office/drawing/2014/main" id="{FE8C6027-28D7-4F72-905B-41A2373E88C1}"/>
              </a:ext>
            </a:extLst>
          </p:cNvPr>
          <p:cNvSpPr txBox="1"/>
          <p:nvPr/>
        </p:nvSpPr>
        <p:spPr>
          <a:xfrm>
            <a:off x="3150704" y="3477867"/>
            <a:ext cx="603139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vi-VN" sz="1600" err="1">
                <a:latin typeface="Barlow Light"/>
              </a:rPr>
              <a:t>Bàn</a:t>
            </a:r>
            <a:r>
              <a:rPr lang="vi-VN" sz="1600">
                <a:latin typeface="Barlow Light"/>
              </a:rPr>
              <a:t> </a:t>
            </a:r>
            <a:r>
              <a:rPr lang="vi-VN" sz="1600" err="1">
                <a:latin typeface="Barlow Light"/>
              </a:rPr>
              <a:t>màu</a:t>
            </a:r>
            <a:r>
              <a:rPr lang="vi-VN" sz="1600">
                <a:latin typeface="Barlow Light"/>
              </a:rPr>
              <a:t> xanh </a:t>
            </a:r>
            <a:r>
              <a:rPr lang="vi-VN" sz="1600" err="1">
                <a:latin typeface="Barlow Light"/>
              </a:rPr>
              <a:t>lá</a:t>
            </a:r>
            <a:r>
              <a:rPr lang="vi-VN" sz="1600">
                <a:latin typeface="Barlow Light"/>
              </a:rPr>
              <a:t> </a:t>
            </a:r>
            <a:r>
              <a:rPr lang="vi-VN" sz="1600" err="1">
                <a:latin typeface="Barlow Light"/>
              </a:rPr>
              <a:t>là</a:t>
            </a:r>
            <a:r>
              <a:rPr lang="vi-VN" sz="1600">
                <a:latin typeface="Barlow Light"/>
              </a:rPr>
              <a:t> </a:t>
            </a:r>
            <a:r>
              <a:rPr lang="vi-VN" sz="1600" err="1">
                <a:latin typeface="Barlow Light"/>
              </a:rPr>
              <a:t>bàn</a:t>
            </a:r>
            <a:r>
              <a:rPr lang="vi-VN" sz="1600">
                <a:latin typeface="Barlow Light"/>
              </a:rPr>
              <a:t> đang </a:t>
            </a:r>
            <a:r>
              <a:rPr lang="vi-VN" sz="1600" err="1">
                <a:latin typeface="Barlow Light"/>
              </a:rPr>
              <a:t>trống</a:t>
            </a:r>
            <a:r>
              <a:rPr lang="vi-VN" sz="1600">
                <a:latin typeface="Barlow Light"/>
              </a:rPr>
              <a:t>, </a:t>
            </a:r>
            <a:r>
              <a:rPr lang="vi-VN" sz="1600" err="1">
                <a:latin typeface="Barlow Light"/>
              </a:rPr>
              <a:t>bàn</a:t>
            </a:r>
            <a:r>
              <a:rPr lang="vi-VN" sz="1600">
                <a:latin typeface="Barlow Light"/>
              </a:rPr>
              <a:t> xanh dương </a:t>
            </a:r>
            <a:r>
              <a:rPr lang="vi-VN" sz="1600" err="1">
                <a:latin typeface="Barlow Light"/>
              </a:rPr>
              <a:t>là</a:t>
            </a:r>
            <a:r>
              <a:rPr lang="vi-VN" sz="1600">
                <a:latin typeface="Barlow Light"/>
              </a:rPr>
              <a:t> </a:t>
            </a:r>
            <a:r>
              <a:rPr lang="vi-VN" sz="1600" err="1">
                <a:latin typeface="Barlow Light"/>
              </a:rPr>
              <a:t>bàn</a:t>
            </a:r>
            <a:r>
              <a:rPr lang="vi-VN" sz="1600">
                <a:latin typeface="Barlow Light"/>
              </a:rPr>
              <a:t> </a:t>
            </a:r>
            <a:r>
              <a:rPr lang="vi-VN" sz="1600" err="1">
                <a:latin typeface="Barlow Light"/>
              </a:rPr>
              <a:t>được</a:t>
            </a:r>
            <a:r>
              <a:rPr lang="vi-VN" sz="1600">
                <a:latin typeface="Barlow Light"/>
              </a:rPr>
              <a:t> </a:t>
            </a:r>
            <a:r>
              <a:rPr lang="vi-VN" sz="1600" err="1">
                <a:latin typeface="Barlow Light"/>
              </a:rPr>
              <a:t>đặt</a:t>
            </a:r>
            <a:r>
              <a:rPr lang="vi-VN" sz="1600">
                <a:latin typeface="Barlow Light"/>
              </a:rPr>
              <a:t> </a:t>
            </a:r>
            <a:r>
              <a:rPr lang="vi-VN" sz="1600" err="1">
                <a:latin typeface="Barlow Light"/>
              </a:rPr>
              <a:t>trước</a:t>
            </a:r>
            <a:r>
              <a:rPr lang="vi-VN" sz="1600">
                <a:latin typeface="Barlow Light"/>
              </a:rPr>
              <a:t> </a:t>
            </a:r>
            <a:r>
              <a:rPr lang="vi-VN" sz="1600" err="1">
                <a:latin typeface="Barlow Light"/>
              </a:rPr>
              <a:t>và</a:t>
            </a:r>
            <a:r>
              <a:rPr lang="vi-VN" sz="1600">
                <a:latin typeface="Barlow Light"/>
              </a:rPr>
              <a:t> </a:t>
            </a:r>
            <a:r>
              <a:rPr lang="vi-VN" sz="1600" err="1">
                <a:latin typeface="Barlow Light"/>
              </a:rPr>
              <a:t>bàn</a:t>
            </a:r>
            <a:r>
              <a:rPr lang="vi-VN" sz="1600">
                <a:latin typeface="Barlow Light"/>
              </a:rPr>
              <a:t> </a:t>
            </a:r>
            <a:r>
              <a:rPr lang="vi-VN" sz="1600" err="1">
                <a:latin typeface="Barlow Light"/>
              </a:rPr>
              <a:t>màu</a:t>
            </a:r>
            <a:r>
              <a:rPr lang="vi-VN" sz="1600">
                <a:latin typeface="Barlow Light"/>
              </a:rPr>
              <a:t> </a:t>
            </a:r>
            <a:r>
              <a:rPr lang="vi-VN" sz="1600" err="1">
                <a:latin typeface="Barlow Light"/>
              </a:rPr>
              <a:t>đỏ</a:t>
            </a:r>
            <a:r>
              <a:rPr lang="vi-VN" sz="1600">
                <a:latin typeface="Barlow Light"/>
              </a:rPr>
              <a:t> </a:t>
            </a:r>
            <a:r>
              <a:rPr lang="vi-VN" sz="1600" err="1">
                <a:latin typeface="Barlow Light"/>
              </a:rPr>
              <a:t>là</a:t>
            </a:r>
            <a:r>
              <a:rPr lang="vi-VN" sz="1600">
                <a:latin typeface="Barlow Light"/>
              </a:rPr>
              <a:t> </a:t>
            </a:r>
            <a:r>
              <a:rPr lang="vi-VN" sz="1600" err="1">
                <a:latin typeface="Barlow Light"/>
              </a:rPr>
              <a:t>bàn</a:t>
            </a:r>
            <a:r>
              <a:rPr lang="vi-VN" sz="1600">
                <a:latin typeface="Barlow Light"/>
              </a:rPr>
              <a:t> đang </a:t>
            </a:r>
            <a:r>
              <a:rPr lang="vi-VN" sz="1600" err="1">
                <a:latin typeface="Barlow Light"/>
              </a:rPr>
              <a:t>có</a:t>
            </a:r>
            <a:r>
              <a:rPr lang="vi-VN" sz="1600">
                <a:latin typeface="Barlow Light"/>
              </a:rPr>
              <a:t> </a:t>
            </a:r>
            <a:r>
              <a:rPr lang="vi-VN" sz="1600" err="1">
                <a:latin typeface="Barlow Light"/>
              </a:rPr>
              <a:t>khách</a:t>
            </a:r>
            <a:r>
              <a:rPr lang="vi-VN" sz="1600">
                <a:latin typeface="Barlow Light"/>
              </a:rPr>
              <a:t>,</a:t>
            </a:r>
            <a:endParaRPr lang="vi-VN" sz="1600"/>
          </a:p>
          <a:p>
            <a:pPr marL="285750" indent="-285750">
              <a:buChar char="•"/>
            </a:pPr>
            <a:r>
              <a:rPr lang="vi-VN" sz="1600" err="1">
                <a:latin typeface="Barlow Light"/>
              </a:rPr>
              <a:t>Phía</a:t>
            </a:r>
            <a:r>
              <a:rPr lang="vi-VN" sz="1600">
                <a:latin typeface="Barlow Light"/>
              </a:rPr>
              <a:t> </a:t>
            </a:r>
            <a:r>
              <a:rPr lang="vi-VN" sz="1600" err="1">
                <a:latin typeface="Barlow Light"/>
              </a:rPr>
              <a:t>dưới</a:t>
            </a:r>
            <a:r>
              <a:rPr lang="vi-VN" sz="1600">
                <a:latin typeface="Barlow Light"/>
              </a:rPr>
              <a:t> </a:t>
            </a:r>
            <a:r>
              <a:rPr lang="vi-VN" sz="1600" err="1">
                <a:latin typeface="Barlow Light"/>
              </a:rPr>
              <a:t>có</a:t>
            </a:r>
            <a:r>
              <a:rPr lang="vi-VN" sz="1600">
                <a:latin typeface="Barlow Light"/>
              </a:rPr>
              <a:t> </a:t>
            </a:r>
            <a:r>
              <a:rPr lang="vi-VN" sz="1600" err="1">
                <a:latin typeface="Barlow Light"/>
              </a:rPr>
              <a:t>các</a:t>
            </a:r>
            <a:r>
              <a:rPr lang="vi-VN" sz="1600">
                <a:latin typeface="Barlow Light"/>
              </a:rPr>
              <a:t> </a:t>
            </a:r>
            <a:r>
              <a:rPr lang="vi-VN" sz="1600" err="1">
                <a:latin typeface="Barlow Light"/>
              </a:rPr>
              <a:t>chức</a:t>
            </a:r>
            <a:r>
              <a:rPr lang="vi-VN" sz="1600">
                <a:latin typeface="Barlow Light"/>
              </a:rPr>
              <a:t> năng như </a:t>
            </a:r>
            <a:r>
              <a:rPr lang="vi-VN" sz="1600" err="1">
                <a:latin typeface="Barlow Light"/>
              </a:rPr>
              <a:t>chuyển</a:t>
            </a:r>
            <a:r>
              <a:rPr lang="vi-VN" sz="1600">
                <a:latin typeface="Barlow Light"/>
              </a:rPr>
              <a:t> </a:t>
            </a:r>
            <a:r>
              <a:rPr lang="vi-VN" sz="1600" err="1">
                <a:latin typeface="Barlow Light"/>
              </a:rPr>
              <a:t>bàn</a:t>
            </a:r>
            <a:r>
              <a:rPr lang="vi-VN" sz="1600">
                <a:latin typeface="Barlow Light"/>
              </a:rPr>
              <a:t> đang </a:t>
            </a:r>
            <a:r>
              <a:rPr lang="vi-VN" sz="1600" err="1">
                <a:latin typeface="Barlow Light"/>
              </a:rPr>
              <a:t>có</a:t>
            </a:r>
            <a:r>
              <a:rPr lang="vi-VN" sz="1600">
                <a:latin typeface="Barlow Light"/>
              </a:rPr>
              <a:t> </a:t>
            </a:r>
            <a:r>
              <a:rPr lang="vi-VN" sz="1600" err="1">
                <a:latin typeface="Barlow Light"/>
              </a:rPr>
              <a:t>khách</a:t>
            </a:r>
            <a:r>
              <a:rPr lang="vi-VN" sz="1600">
                <a:latin typeface="Barlow Light"/>
              </a:rPr>
              <a:t>, </a:t>
            </a:r>
            <a:r>
              <a:rPr lang="vi-VN" sz="1600" err="1">
                <a:latin typeface="Barlow Light"/>
              </a:rPr>
              <a:t>đặt</a:t>
            </a:r>
            <a:r>
              <a:rPr lang="vi-VN" sz="1600">
                <a:latin typeface="Barlow Light"/>
              </a:rPr>
              <a:t> </a:t>
            </a:r>
            <a:r>
              <a:rPr lang="vi-VN" sz="1600" err="1">
                <a:latin typeface="Barlow Light"/>
              </a:rPr>
              <a:t>trước</a:t>
            </a:r>
            <a:r>
              <a:rPr lang="vi-VN" sz="1600">
                <a:latin typeface="Barlow Light"/>
              </a:rPr>
              <a:t> </a:t>
            </a:r>
            <a:r>
              <a:rPr lang="vi-VN" sz="1600" err="1">
                <a:latin typeface="Barlow Light"/>
              </a:rPr>
              <a:t>bàn</a:t>
            </a:r>
            <a:r>
              <a:rPr lang="vi-VN" sz="1600">
                <a:latin typeface="Barlow Light"/>
              </a:rPr>
              <a:t> </a:t>
            </a:r>
            <a:r>
              <a:rPr lang="vi-VN" sz="1600" err="1">
                <a:latin typeface="Barlow Light"/>
              </a:rPr>
              <a:t>và</a:t>
            </a:r>
            <a:r>
              <a:rPr lang="vi-VN" sz="1600">
                <a:latin typeface="Barlow Light"/>
              </a:rPr>
              <a:t> </a:t>
            </a:r>
            <a:r>
              <a:rPr lang="vi-VN" sz="1600" err="1">
                <a:latin typeface="Barlow Light"/>
              </a:rPr>
              <a:t>gộp</a:t>
            </a:r>
            <a:r>
              <a:rPr lang="vi-VN" sz="1600">
                <a:latin typeface="Barlow Light"/>
              </a:rPr>
              <a:t> 2 </a:t>
            </a:r>
            <a:r>
              <a:rPr lang="vi-VN" sz="1600" err="1">
                <a:latin typeface="Barlow Light"/>
              </a:rPr>
              <a:t>bàn</a:t>
            </a:r>
            <a:endParaRPr lang="vi-VN" sz="1600">
              <a:latin typeface="Barlow Light"/>
            </a:endParaRPr>
          </a:p>
          <a:p>
            <a:pPr marL="285750" indent="-285750">
              <a:buChar char="•"/>
            </a:pPr>
            <a:r>
              <a:rPr lang="vi-VN" sz="1600" err="1">
                <a:latin typeface="Barlow Light"/>
              </a:rPr>
              <a:t>Phía</a:t>
            </a:r>
            <a:r>
              <a:rPr lang="vi-VN" sz="1600">
                <a:latin typeface="Barlow Light"/>
              </a:rPr>
              <a:t> trên </a:t>
            </a:r>
            <a:r>
              <a:rPr lang="vi-VN" sz="1600" err="1">
                <a:latin typeface="Barlow Light"/>
              </a:rPr>
              <a:t>có</a:t>
            </a:r>
            <a:r>
              <a:rPr lang="vi-VN" sz="1600">
                <a:latin typeface="Barlow Light"/>
              </a:rPr>
              <a:t> </a:t>
            </a:r>
            <a:r>
              <a:rPr lang="vi-VN" sz="1600" err="1">
                <a:latin typeface="Barlow Light"/>
              </a:rPr>
              <a:t>combobox</a:t>
            </a:r>
            <a:r>
              <a:rPr lang="vi-VN" sz="1600">
                <a:latin typeface="Barlow Light"/>
              </a:rPr>
              <a:t> phân </a:t>
            </a:r>
            <a:r>
              <a:rPr lang="vi-VN" sz="1600" err="1">
                <a:latin typeface="Barlow Light"/>
              </a:rPr>
              <a:t>loại</a:t>
            </a:r>
            <a:r>
              <a:rPr lang="vi-VN" sz="1600">
                <a:latin typeface="Barlow Light"/>
              </a:rPr>
              <a:t> </a:t>
            </a:r>
            <a:r>
              <a:rPr lang="vi-VN" sz="1600" err="1">
                <a:latin typeface="Barlow Light"/>
              </a:rPr>
              <a:t>bàn</a:t>
            </a:r>
            <a:r>
              <a:rPr lang="vi-VN" sz="1600">
                <a:latin typeface="Barlow Light"/>
              </a:rPr>
              <a:t> </a:t>
            </a:r>
            <a:r>
              <a:rPr lang="vi-VN" sz="1600" err="1">
                <a:latin typeface="Barlow Light"/>
              </a:rPr>
              <a:t>để</a:t>
            </a:r>
            <a:r>
              <a:rPr lang="vi-VN" sz="1600">
                <a:latin typeface="Barlow Light"/>
              </a:rPr>
              <a:t> </a:t>
            </a:r>
            <a:r>
              <a:rPr lang="vi-VN" sz="1600" err="1">
                <a:latin typeface="Barlow Light"/>
              </a:rPr>
              <a:t>tiện</a:t>
            </a:r>
            <a:r>
              <a:rPr lang="vi-VN" sz="1600">
                <a:latin typeface="Barlow Light"/>
              </a:rPr>
              <a:t> cho </a:t>
            </a:r>
            <a:r>
              <a:rPr lang="vi-VN" sz="1600" err="1">
                <a:latin typeface="Barlow Light"/>
              </a:rPr>
              <a:t>việc</a:t>
            </a:r>
            <a:r>
              <a:rPr lang="vi-VN" sz="1600">
                <a:latin typeface="Barlow Light"/>
              </a:rPr>
              <a:t> </a:t>
            </a:r>
            <a:r>
              <a:rPr lang="vi-VN" sz="1600" err="1">
                <a:latin typeface="Barlow Light"/>
              </a:rPr>
              <a:t>tìm</a:t>
            </a:r>
            <a:r>
              <a:rPr lang="vi-VN" sz="1600">
                <a:latin typeface="Barlow Light"/>
              </a:rPr>
              <a:t> </a:t>
            </a:r>
            <a:r>
              <a:rPr lang="vi-VN" sz="1600" err="1">
                <a:latin typeface="Barlow Light"/>
              </a:rPr>
              <a:t>bàn</a:t>
            </a:r>
            <a:endParaRPr lang="vi-VN" sz="1600">
              <a:latin typeface="Barlow Light"/>
            </a:endParaRPr>
          </a:p>
          <a:p>
            <a:pPr marL="285750" indent="-285750">
              <a:buChar char="•"/>
            </a:pPr>
            <a:r>
              <a:rPr lang="vi-VN" sz="1600" err="1">
                <a:latin typeface="Barlow Light"/>
              </a:rPr>
              <a:t>Góc</a:t>
            </a:r>
            <a:r>
              <a:rPr lang="vi-VN" sz="1600">
                <a:latin typeface="Barlow Light"/>
              </a:rPr>
              <a:t> trên bên </a:t>
            </a:r>
            <a:r>
              <a:rPr lang="vi-VN" sz="1600" err="1">
                <a:latin typeface="Barlow Light"/>
              </a:rPr>
              <a:t>phải</a:t>
            </a:r>
            <a:r>
              <a:rPr lang="vi-VN" sz="1600">
                <a:latin typeface="Barlow Light"/>
              </a:rPr>
              <a:t> </a:t>
            </a:r>
            <a:r>
              <a:rPr lang="vi-VN" sz="1600" err="1">
                <a:latin typeface="Barlow Light"/>
              </a:rPr>
              <a:t>có</a:t>
            </a:r>
            <a:r>
              <a:rPr lang="vi-VN" sz="1600">
                <a:latin typeface="Barlow Light"/>
              </a:rPr>
              <a:t> </a:t>
            </a:r>
            <a:r>
              <a:rPr lang="vi-VN" sz="1600" err="1">
                <a:latin typeface="Barlow Light"/>
              </a:rPr>
              <a:t>nút</a:t>
            </a:r>
            <a:r>
              <a:rPr lang="vi-VN" sz="1600">
                <a:latin typeface="Barlow Light"/>
              </a:rPr>
              <a:t> </a:t>
            </a:r>
            <a:r>
              <a:rPr lang="vi-VN" sz="1600" err="1">
                <a:latin typeface="Barlow Light"/>
              </a:rPr>
              <a:t>cài</a:t>
            </a:r>
            <a:r>
              <a:rPr lang="vi-VN" sz="1600">
                <a:latin typeface="Barlow Light"/>
              </a:rPr>
              <a:t> </a:t>
            </a:r>
            <a:r>
              <a:rPr lang="vi-VN" sz="1600" err="1">
                <a:latin typeface="Barlow Light"/>
              </a:rPr>
              <a:t>đặt</a:t>
            </a:r>
            <a:endParaRPr lang="vi-VN" sz="1600">
              <a:latin typeface="Barlow Light"/>
            </a:endParaRPr>
          </a:p>
        </p:txBody>
      </p:sp>
    </p:spTree>
    <p:extLst>
      <p:ext uri="{BB962C8B-B14F-4D97-AF65-F5344CB8AC3E}">
        <p14:creationId xmlns:p14="http://schemas.microsoft.com/office/powerpoint/2010/main" val="337362125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62386EA-75F1-4CA7-9502-928CB571FA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15</a:t>
            </a:fld>
            <a:endParaRPr lang="en"/>
          </a:p>
        </p:txBody>
      </p:sp>
      <p:pic>
        <p:nvPicPr>
          <p:cNvPr id="3" name="Hình ảnh 3">
            <a:extLst>
              <a:ext uri="{FF2B5EF4-FFF2-40B4-BE49-F238E27FC236}">
                <a16:creationId xmlns:a16="http://schemas.microsoft.com/office/drawing/2014/main" id="{5D5F7F12-E484-48FB-812E-C782B8A86C9D}"/>
              </a:ext>
            </a:extLst>
          </p:cNvPr>
          <p:cNvPicPr>
            <a:picLocks noChangeAspect="1"/>
          </p:cNvPicPr>
          <p:nvPr/>
        </p:nvPicPr>
        <p:blipFill rotWithShape="1">
          <a:blip r:embed="rId2"/>
          <a:srcRect t="919"/>
          <a:stretch/>
        </p:blipFill>
        <p:spPr>
          <a:xfrm>
            <a:off x="3225248" y="1054004"/>
            <a:ext cx="5476459" cy="3009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B0D9BDA6-9C91-4679-83B1-E31791729FC3}"/>
              </a:ext>
            </a:extLst>
          </p:cNvPr>
          <p:cNvSpPr txBox="1">
            <a:spLocks/>
          </p:cNvSpPr>
          <p:nvPr/>
        </p:nvSpPr>
        <p:spPr>
          <a:xfrm>
            <a:off x="84713" y="925544"/>
            <a:ext cx="3054475"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4.</a:t>
            </a:r>
            <a:endParaRPr lang="vi-VN" dirty="0"/>
          </a:p>
          <a:p>
            <a:r>
              <a:rPr lang="en" sz="3200" dirty="0">
                <a:latin typeface="Barlow Light"/>
              </a:rPr>
              <a:t>TRANG CÀI ĐẶT</a:t>
            </a:r>
            <a:endParaRPr lang="en" dirty="0"/>
          </a:p>
        </p:txBody>
      </p:sp>
      <p:sp>
        <p:nvSpPr>
          <p:cNvPr id="7" name="Hộp Văn bản 6">
            <a:extLst>
              <a:ext uri="{FF2B5EF4-FFF2-40B4-BE49-F238E27FC236}">
                <a16:creationId xmlns:a16="http://schemas.microsoft.com/office/drawing/2014/main" id="{D8D381E1-0B54-4FB5-9AB8-B6369B5C0EA0}"/>
              </a:ext>
            </a:extLst>
          </p:cNvPr>
          <p:cNvSpPr txBox="1"/>
          <p:nvPr/>
        </p:nvSpPr>
        <p:spPr>
          <a:xfrm>
            <a:off x="210378" y="2061541"/>
            <a:ext cx="271006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vi-VN" sz="1600" err="1">
                <a:latin typeface="Barlow Light"/>
              </a:rPr>
              <a:t>Có</a:t>
            </a:r>
            <a:r>
              <a:rPr lang="vi-VN" sz="1600">
                <a:latin typeface="Barlow Light"/>
              </a:rPr>
              <a:t> </a:t>
            </a:r>
            <a:r>
              <a:rPr lang="vi-VN" sz="1600" err="1">
                <a:latin typeface="Barlow Light"/>
              </a:rPr>
              <a:t>các</a:t>
            </a:r>
            <a:r>
              <a:rPr lang="vi-VN" sz="1600">
                <a:latin typeface="Barlow Light"/>
              </a:rPr>
              <a:t> </a:t>
            </a:r>
            <a:r>
              <a:rPr lang="vi-VN" sz="1600" err="1">
                <a:latin typeface="Barlow Light"/>
              </a:rPr>
              <a:t>chức</a:t>
            </a:r>
            <a:r>
              <a:rPr lang="vi-VN" sz="1600">
                <a:latin typeface="Barlow Light"/>
              </a:rPr>
              <a:t> năng như thêm </a:t>
            </a:r>
            <a:r>
              <a:rPr lang="vi-VN" sz="1600" err="1">
                <a:latin typeface="Barlow Light"/>
              </a:rPr>
              <a:t>bàn</a:t>
            </a:r>
            <a:r>
              <a:rPr lang="vi-VN" sz="1600">
                <a:latin typeface="Barlow Light"/>
              </a:rPr>
              <a:t> </a:t>
            </a:r>
            <a:r>
              <a:rPr lang="vi-VN" sz="1600" err="1">
                <a:latin typeface="Barlow Light"/>
              </a:rPr>
              <a:t>vào</a:t>
            </a:r>
            <a:r>
              <a:rPr lang="vi-VN" sz="1600">
                <a:latin typeface="Barlow Light"/>
              </a:rPr>
              <a:t> khu </a:t>
            </a:r>
            <a:r>
              <a:rPr lang="vi-VN" sz="1600" err="1">
                <a:latin typeface="Barlow Light"/>
              </a:rPr>
              <a:t>vực</a:t>
            </a:r>
            <a:r>
              <a:rPr lang="vi-VN" sz="1600">
                <a:latin typeface="Barlow Light"/>
              </a:rPr>
              <a:t>, </a:t>
            </a:r>
            <a:r>
              <a:rPr lang="vi-VN" sz="1600" err="1">
                <a:latin typeface="Barlow Light"/>
              </a:rPr>
              <a:t>hủy</a:t>
            </a:r>
            <a:r>
              <a:rPr lang="vi-VN" sz="1600">
                <a:latin typeface="Barlow Light"/>
              </a:rPr>
              <a:t> </a:t>
            </a:r>
            <a:r>
              <a:rPr lang="vi-VN" sz="1600" err="1">
                <a:latin typeface="Barlow Light"/>
              </a:rPr>
              <a:t>kích</a:t>
            </a:r>
            <a:r>
              <a:rPr lang="vi-VN" sz="1600">
                <a:latin typeface="Barlow Light"/>
              </a:rPr>
              <a:t> </a:t>
            </a:r>
            <a:r>
              <a:rPr lang="vi-VN" sz="1600" err="1">
                <a:latin typeface="Barlow Light"/>
              </a:rPr>
              <a:t>hoạt</a:t>
            </a:r>
            <a:r>
              <a:rPr lang="vi-VN" sz="1600">
                <a:latin typeface="Barlow Light"/>
              </a:rPr>
              <a:t> 1 </a:t>
            </a:r>
            <a:r>
              <a:rPr lang="vi-VN" sz="1600" err="1">
                <a:latin typeface="Barlow Light"/>
              </a:rPr>
              <a:t>bàn</a:t>
            </a:r>
            <a:r>
              <a:rPr lang="vi-VN" sz="1600">
                <a:latin typeface="Barlow Light"/>
              </a:rPr>
              <a:t> </a:t>
            </a:r>
            <a:r>
              <a:rPr lang="vi-VN" sz="1600" err="1">
                <a:latin typeface="Barlow Light"/>
              </a:rPr>
              <a:t>và</a:t>
            </a:r>
            <a:r>
              <a:rPr lang="vi-VN" sz="1600">
                <a:latin typeface="Barlow Light"/>
              </a:rPr>
              <a:t> </a:t>
            </a:r>
            <a:r>
              <a:rPr lang="vi-VN" sz="1600" err="1">
                <a:latin typeface="Barlow Light"/>
              </a:rPr>
              <a:t>kích</a:t>
            </a:r>
            <a:r>
              <a:rPr lang="vi-VN" sz="1600">
                <a:latin typeface="Barlow Light"/>
              </a:rPr>
              <a:t> </a:t>
            </a:r>
            <a:r>
              <a:rPr lang="vi-VN" sz="1600" err="1">
                <a:latin typeface="Barlow Light"/>
              </a:rPr>
              <a:t>hoạt</a:t>
            </a:r>
            <a:r>
              <a:rPr lang="vi-VN" sz="1600">
                <a:latin typeface="Barlow Light"/>
              </a:rPr>
              <a:t> </a:t>
            </a:r>
            <a:r>
              <a:rPr lang="vi-VN" sz="1600" err="1">
                <a:latin typeface="Barlow Light"/>
              </a:rPr>
              <a:t>lại</a:t>
            </a:r>
            <a:r>
              <a:rPr lang="vi-VN" sz="1600">
                <a:latin typeface="Barlow Light"/>
              </a:rPr>
              <a:t> </a:t>
            </a:r>
            <a:r>
              <a:rPr lang="vi-VN" sz="1600" err="1">
                <a:latin typeface="Barlow Light"/>
              </a:rPr>
              <a:t>bàn</a:t>
            </a:r>
            <a:r>
              <a:rPr lang="vi-VN" sz="1600">
                <a:latin typeface="Barlow Light"/>
              </a:rPr>
              <a:t>, thay </a:t>
            </a:r>
            <a:r>
              <a:rPr lang="vi-VN" sz="1600" err="1">
                <a:latin typeface="Barlow Light"/>
              </a:rPr>
              <a:t>đổi</a:t>
            </a:r>
            <a:r>
              <a:rPr lang="vi-VN" sz="1600">
                <a:latin typeface="Barlow Light"/>
              </a:rPr>
              <a:t> tên </a:t>
            </a:r>
            <a:r>
              <a:rPr lang="vi-VN" sz="1600" err="1">
                <a:latin typeface="Barlow Light"/>
              </a:rPr>
              <a:t>của</a:t>
            </a:r>
            <a:r>
              <a:rPr lang="vi-VN" sz="1600">
                <a:latin typeface="Barlow Light"/>
              </a:rPr>
              <a:t> khu </a:t>
            </a:r>
            <a:r>
              <a:rPr lang="vi-VN" sz="1600" err="1">
                <a:latin typeface="Barlow Light"/>
              </a:rPr>
              <a:t>vực</a:t>
            </a:r>
            <a:endParaRPr lang="vi-VN" sz="1600" err="1"/>
          </a:p>
        </p:txBody>
      </p:sp>
    </p:spTree>
    <p:extLst>
      <p:ext uri="{BB962C8B-B14F-4D97-AF65-F5344CB8AC3E}">
        <p14:creationId xmlns:p14="http://schemas.microsoft.com/office/powerpoint/2010/main" val="358766354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78" name="Google Shape;478;p35"/>
          <p:cNvSpPr txBox="1">
            <a:spLocks noGrp="1"/>
          </p:cNvSpPr>
          <p:nvPr>
            <p:ph type="body" idx="4294967295"/>
          </p:nvPr>
        </p:nvSpPr>
        <p:spPr>
          <a:xfrm>
            <a:off x="199663" y="447785"/>
            <a:ext cx="2717588" cy="3742800"/>
          </a:xfrm>
          <a:prstGeom prst="rect">
            <a:avLst/>
          </a:prstGeom>
        </p:spPr>
        <p:txBody>
          <a:bodyPr spcFirstLastPara="1" wrap="square" lIns="91425" tIns="91425" rIns="91425" bIns="91425" anchor="t" anchorCtr="0">
            <a:noAutofit/>
          </a:bodyPr>
          <a:lstStyle/>
          <a:p>
            <a:pPr marL="0" indent="0">
              <a:buNone/>
            </a:pPr>
            <a:r>
              <a:rPr lang="en" sz="3200" dirty="0">
                <a:solidFill>
                  <a:schemeClr val="tx1"/>
                </a:solidFill>
                <a:latin typeface="Miriam Libre"/>
                <a:ea typeface="Miriam Libre"/>
                <a:cs typeface="Miriam Libre"/>
              </a:rPr>
              <a:t>5.TRANG ORDER</a:t>
            </a:r>
          </a:p>
          <a:p>
            <a:pPr marL="0" indent="0">
              <a:buNone/>
            </a:pPr>
            <a:r>
              <a:rPr lang="en" sz="1800" dirty="0"/>
              <a:t>Bên trái trang chứa các loại thức ăn nhà hàng phục vụ và phía dưới là món ăn, bên phải là thông tin của order như nhân viên, khách hàng, phía dưới là các nút thao tác chức năng</a:t>
            </a:r>
          </a:p>
        </p:txBody>
      </p:sp>
      <p:pic>
        <p:nvPicPr>
          <p:cNvPr id="2" name="Hình ảnh 2">
            <a:extLst>
              <a:ext uri="{FF2B5EF4-FFF2-40B4-BE49-F238E27FC236}">
                <a16:creationId xmlns:a16="http://schemas.microsoft.com/office/drawing/2014/main" id="{E7EFD26C-8CCA-41FF-9FAB-167DFA182170}"/>
              </a:ext>
            </a:extLst>
          </p:cNvPr>
          <p:cNvPicPr>
            <a:picLocks noChangeAspect="1"/>
          </p:cNvPicPr>
          <p:nvPr/>
        </p:nvPicPr>
        <p:blipFill rotWithShape="1">
          <a:blip r:embed="rId3"/>
          <a:srcRect l="348" t="1075" r="-187" b="292"/>
          <a:stretch/>
        </p:blipFill>
        <p:spPr>
          <a:xfrm>
            <a:off x="3162009" y="1060982"/>
            <a:ext cx="5710404" cy="3202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E142ACD-BACF-4415-ACFF-AF5D544677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17</a:t>
            </a:fld>
            <a:endParaRPr lang="en"/>
          </a:p>
        </p:txBody>
      </p:sp>
      <p:pic>
        <p:nvPicPr>
          <p:cNvPr id="3" name="Hình ảnh 3" descr="Ảnh có chứa bàn&#10;&#10;Mô tả được tự động tạo">
            <a:extLst>
              <a:ext uri="{FF2B5EF4-FFF2-40B4-BE49-F238E27FC236}">
                <a16:creationId xmlns:a16="http://schemas.microsoft.com/office/drawing/2014/main" id="{7FBC204E-6642-48A6-B15F-F003D5C372E0}"/>
              </a:ext>
            </a:extLst>
          </p:cNvPr>
          <p:cNvPicPr>
            <a:picLocks noChangeAspect="1"/>
          </p:cNvPicPr>
          <p:nvPr/>
        </p:nvPicPr>
        <p:blipFill>
          <a:blip r:embed="rId2"/>
          <a:stretch>
            <a:fillRect/>
          </a:stretch>
        </p:blipFill>
        <p:spPr>
          <a:xfrm>
            <a:off x="1560444" y="1287756"/>
            <a:ext cx="6014830" cy="3023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0FAC3A2A-761A-4683-AABC-F7CCA707FDD2}"/>
              </a:ext>
            </a:extLst>
          </p:cNvPr>
          <p:cNvSpPr txBox="1">
            <a:spLocks/>
          </p:cNvSpPr>
          <p:nvPr/>
        </p:nvSpPr>
        <p:spPr>
          <a:xfrm>
            <a:off x="366322" y="643935"/>
            <a:ext cx="6027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6. TRANG QUẢN LÝ MÓN ĂN</a:t>
            </a:r>
            <a:endParaRPr lang="vi-VN" dirty="0"/>
          </a:p>
        </p:txBody>
      </p:sp>
      <p:pic>
        <p:nvPicPr>
          <p:cNvPr id="6" name="Hình ảnh 3">
            <a:extLst>
              <a:ext uri="{FF2B5EF4-FFF2-40B4-BE49-F238E27FC236}">
                <a16:creationId xmlns:a16="http://schemas.microsoft.com/office/drawing/2014/main" id="{AA1BA57D-DDE3-4188-A854-6461B1CFEA37}"/>
              </a:ext>
            </a:extLst>
          </p:cNvPr>
          <p:cNvPicPr>
            <a:picLocks noChangeAspect="1"/>
          </p:cNvPicPr>
          <p:nvPr/>
        </p:nvPicPr>
        <p:blipFill>
          <a:blip r:embed="rId3"/>
          <a:stretch>
            <a:fillRect/>
          </a:stretch>
        </p:blipFill>
        <p:spPr>
          <a:xfrm>
            <a:off x="-1234324" y="5143375"/>
            <a:ext cx="1234324" cy="621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14440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7931B018-EA47-4613-A5B8-5907AC45A8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18</a:t>
            </a:fld>
            <a:endParaRPr lang="en"/>
          </a:p>
        </p:txBody>
      </p:sp>
      <p:pic>
        <p:nvPicPr>
          <p:cNvPr id="3" name="Hình ảnh 3">
            <a:extLst>
              <a:ext uri="{FF2B5EF4-FFF2-40B4-BE49-F238E27FC236}">
                <a16:creationId xmlns:a16="http://schemas.microsoft.com/office/drawing/2014/main" id="{36E7BE89-701A-40FA-8BEA-90BE9A6F82A6}"/>
              </a:ext>
            </a:extLst>
          </p:cNvPr>
          <p:cNvPicPr>
            <a:picLocks noChangeAspect="1"/>
          </p:cNvPicPr>
          <p:nvPr/>
        </p:nvPicPr>
        <p:blipFill>
          <a:blip r:embed="rId2"/>
          <a:stretch>
            <a:fillRect/>
          </a:stretch>
        </p:blipFill>
        <p:spPr>
          <a:xfrm>
            <a:off x="1676400" y="1375631"/>
            <a:ext cx="5849177" cy="2947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7C57F408-0D82-492F-9188-0CEEB4595360}"/>
              </a:ext>
            </a:extLst>
          </p:cNvPr>
          <p:cNvSpPr txBox="1">
            <a:spLocks/>
          </p:cNvSpPr>
          <p:nvPr/>
        </p:nvSpPr>
        <p:spPr>
          <a:xfrm>
            <a:off x="366322" y="64393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7. TRANG QUẢN LÝ LOẠI MÓN ĂN</a:t>
            </a:r>
            <a:endParaRPr lang="vi-VN" dirty="0"/>
          </a:p>
        </p:txBody>
      </p:sp>
    </p:spTree>
    <p:extLst>
      <p:ext uri="{BB962C8B-B14F-4D97-AF65-F5344CB8AC3E}">
        <p14:creationId xmlns:p14="http://schemas.microsoft.com/office/powerpoint/2010/main" val="307489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05AD559-0302-45E2-9028-EC567D069F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19</a:t>
            </a:fld>
            <a:endParaRPr lang="en"/>
          </a:p>
        </p:txBody>
      </p:sp>
      <p:pic>
        <p:nvPicPr>
          <p:cNvPr id="3" name="Hình ảnh 3" descr="Ảnh có chứa bàn&#10;&#10;Mô tả được tự động tạo">
            <a:extLst>
              <a:ext uri="{FF2B5EF4-FFF2-40B4-BE49-F238E27FC236}">
                <a16:creationId xmlns:a16="http://schemas.microsoft.com/office/drawing/2014/main" id="{45B0DD09-C449-44EF-BA50-DFAD45AC7DBE}"/>
              </a:ext>
            </a:extLst>
          </p:cNvPr>
          <p:cNvPicPr>
            <a:picLocks noChangeAspect="1"/>
          </p:cNvPicPr>
          <p:nvPr/>
        </p:nvPicPr>
        <p:blipFill>
          <a:blip r:embed="rId2"/>
          <a:stretch>
            <a:fillRect/>
          </a:stretch>
        </p:blipFill>
        <p:spPr>
          <a:xfrm>
            <a:off x="1568726" y="1329992"/>
            <a:ext cx="5998265" cy="3030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6978E6FA-69D5-4845-9960-6A20F3F80B71}"/>
              </a:ext>
            </a:extLst>
          </p:cNvPr>
          <p:cNvSpPr txBox="1">
            <a:spLocks/>
          </p:cNvSpPr>
          <p:nvPr/>
        </p:nvSpPr>
        <p:spPr>
          <a:xfrm>
            <a:off x="366322" y="64393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8. TRANG QUẢN LÝ KHÁCH HÀNG</a:t>
            </a:r>
            <a:endParaRPr lang="vi-VN" dirty="0"/>
          </a:p>
        </p:txBody>
      </p:sp>
    </p:spTree>
    <p:extLst>
      <p:ext uri="{BB962C8B-B14F-4D97-AF65-F5344CB8AC3E}">
        <p14:creationId xmlns:p14="http://schemas.microsoft.com/office/powerpoint/2010/main" val="212182946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r>
              <a:rPr lang="en" b="1" dirty="0">
                <a:latin typeface="Barlow Light" panose="020B0604020202020204" charset="0"/>
              </a:rPr>
              <a:t>THÀNH VIÊN CỦA NHÓM</a:t>
            </a: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5" name="Chỗ dành sẵn cho Văn bản 4">
            <a:extLst>
              <a:ext uri="{FF2B5EF4-FFF2-40B4-BE49-F238E27FC236}">
                <a16:creationId xmlns:a16="http://schemas.microsoft.com/office/drawing/2014/main" id="{74A08D48-51BA-42FA-B4F3-06D2FF90E99C}"/>
              </a:ext>
            </a:extLst>
          </p:cNvPr>
          <p:cNvSpPr>
            <a:spLocks noGrp="1"/>
          </p:cNvSpPr>
          <p:nvPr>
            <p:ph type="body" idx="2"/>
          </p:nvPr>
        </p:nvSpPr>
        <p:spPr>
          <a:xfrm>
            <a:off x="600305" y="1672300"/>
            <a:ext cx="4995547" cy="3155100"/>
          </a:xfrm>
        </p:spPr>
        <p:txBody>
          <a:bodyPr/>
          <a:lstStyle/>
          <a:p>
            <a:r>
              <a:rPr lang="vi-VN" dirty="0"/>
              <a:t>Khổng Gia Bình                       18110255</a:t>
            </a:r>
          </a:p>
          <a:p>
            <a:r>
              <a:rPr lang="vi-VN" dirty="0"/>
              <a:t>Lê Ngọc Đoan                         17133014</a:t>
            </a:r>
          </a:p>
          <a:p>
            <a:r>
              <a:rPr lang="vi-VN" dirty="0"/>
              <a:t>Lê Thị Phương Thảo             18110366</a:t>
            </a:r>
          </a:p>
          <a:p>
            <a:r>
              <a:rPr lang="vi-VN" dirty="0"/>
              <a:t>Nguyễn Thị Minh Hoàng     18110385</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74FACE22-9942-486A-B0AC-C65C752DBA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20</a:t>
            </a:fld>
            <a:endParaRPr lang="en"/>
          </a:p>
        </p:txBody>
      </p:sp>
      <p:pic>
        <p:nvPicPr>
          <p:cNvPr id="3" name="Hình ảnh 3" descr="Ảnh có chứa bàn&#10;&#10;Mô tả được tự động tạo">
            <a:extLst>
              <a:ext uri="{FF2B5EF4-FFF2-40B4-BE49-F238E27FC236}">
                <a16:creationId xmlns:a16="http://schemas.microsoft.com/office/drawing/2014/main" id="{A45A0E0B-1E63-492A-A0A1-9A06419F17C0}"/>
              </a:ext>
            </a:extLst>
          </p:cNvPr>
          <p:cNvPicPr>
            <a:picLocks noChangeAspect="1"/>
          </p:cNvPicPr>
          <p:nvPr/>
        </p:nvPicPr>
        <p:blipFill>
          <a:blip r:embed="rId2"/>
          <a:stretch>
            <a:fillRect/>
          </a:stretch>
        </p:blipFill>
        <p:spPr>
          <a:xfrm>
            <a:off x="1568726" y="1323641"/>
            <a:ext cx="5898873" cy="296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5EE4BAB1-5B9E-43B5-8E48-C32ACF10257B}"/>
              </a:ext>
            </a:extLst>
          </p:cNvPr>
          <p:cNvSpPr txBox="1">
            <a:spLocks/>
          </p:cNvSpPr>
          <p:nvPr/>
        </p:nvSpPr>
        <p:spPr>
          <a:xfrm>
            <a:off x="366322" y="64393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9. TRANG QUẢN LÝ NHÂN VIÊN</a:t>
            </a:r>
            <a:endParaRPr lang="vi-VN" dirty="0"/>
          </a:p>
        </p:txBody>
      </p:sp>
    </p:spTree>
    <p:extLst>
      <p:ext uri="{BB962C8B-B14F-4D97-AF65-F5344CB8AC3E}">
        <p14:creationId xmlns:p14="http://schemas.microsoft.com/office/powerpoint/2010/main" val="194682086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26A6CA0-9F88-4821-8A79-AB2D0F2D44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21</a:t>
            </a:fld>
            <a:endParaRPr lang="en"/>
          </a:p>
        </p:txBody>
      </p:sp>
      <p:pic>
        <p:nvPicPr>
          <p:cNvPr id="3" name="Hình ảnh 3">
            <a:extLst>
              <a:ext uri="{FF2B5EF4-FFF2-40B4-BE49-F238E27FC236}">
                <a16:creationId xmlns:a16="http://schemas.microsoft.com/office/drawing/2014/main" id="{FB990237-B7B4-4784-AFA4-875033A1F494}"/>
              </a:ext>
            </a:extLst>
          </p:cNvPr>
          <p:cNvPicPr>
            <a:picLocks noChangeAspect="1"/>
          </p:cNvPicPr>
          <p:nvPr/>
        </p:nvPicPr>
        <p:blipFill>
          <a:blip r:embed="rId2"/>
          <a:stretch>
            <a:fillRect/>
          </a:stretch>
        </p:blipFill>
        <p:spPr>
          <a:xfrm>
            <a:off x="4749248" y="262022"/>
            <a:ext cx="4151243" cy="4677434"/>
          </a:xfrm>
          <a:prstGeom prst="rect">
            <a:avLst/>
          </a:prstGeom>
          <a:ln>
            <a:noFill/>
          </a:ln>
          <a:effectLst>
            <a:outerShdw blurRad="190500" algn="tl" rotWithShape="0">
              <a:srgbClr val="000000">
                <a:alpha val="70000"/>
              </a:srgbClr>
            </a:outerShdw>
          </a:effectLst>
        </p:spPr>
      </p:pic>
      <p:sp>
        <p:nvSpPr>
          <p:cNvPr id="5" name="Google Shape;254;p15">
            <a:extLst>
              <a:ext uri="{FF2B5EF4-FFF2-40B4-BE49-F238E27FC236}">
                <a16:creationId xmlns:a16="http://schemas.microsoft.com/office/drawing/2014/main" id="{74AA7458-8646-441B-B9E9-A60AC5BE1E67}"/>
              </a:ext>
            </a:extLst>
          </p:cNvPr>
          <p:cNvSpPr txBox="1">
            <a:spLocks/>
          </p:cNvSpPr>
          <p:nvPr/>
        </p:nvSpPr>
        <p:spPr>
          <a:xfrm>
            <a:off x="-1656" y="630850"/>
            <a:ext cx="4755038" cy="6959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en-US" sz="3100" dirty="0"/>
              <a:t>10</a:t>
            </a:r>
            <a:r>
              <a:rPr lang="vi-VN" sz="3100" dirty="0"/>
              <a:t>.Form thêm nhân viên</a:t>
            </a:r>
          </a:p>
        </p:txBody>
      </p:sp>
      <p:sp>
        <p:nvSpPr>
          <p:cNvPr id="7" name="Hộp Văn bản 6">
            <a:extLst>
              <a:ext uri="{FF2B5EF4-FFF2-40B4-BE49-F238E27FC236}">
                <a16:creationId xmlns:a16="http://schemas.microsoft.com/office/drawing/2014/main" id="{FDB36A64-79B3-4539-B0D8-03056C5B5715}"/>
              </a:ext>
            </a:extLst>
          </p:cNvPr>
          <p:cNvSpPr txBox="1"/>
          <p:nvPr/>
        </p:nvSpPr>
        <p:spPr>
          <a:xfrm>
            <a:off x="276639" y="1490041"/>
            <a:ext cx="4093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vi-VN" sz="1600" err="1">
                <a:latin typeface="Barlow Light"/>
              </a:rPr>
              <a:t>Nhập</a:t>
            </a:r>
            <a:r>
              <a:rPr lang="vi-VN" sz="1600">
                <a:latin typeface="Barlow Light"/>
              </a:rPr>
              <a:t> </a:t>
            </a:r>
            <a:r>
              <a:rPr lang="vi-VN" sz="1600" err="1">
                <a:latin typeface="Barlow Light"/>
              </a:rPr>
              <a:t>đầy</a:t>
            </a:r>
            <a:r>
              <a:rPr lang="vi-VN" sz="1600">
                <a:latin typeface="Barlow Light"/>
              </a:rPr>
              <a:t> </a:t>
            </a:r>
            <a:r>
              <a:rPr lang="vi-VN" sz="1600" err="1">
                <a:latin typeface="Barlow Light"/>
              </a:rPr>
              <a:t>đủ</a:t>
            </a:r>
            <a:r>
              <a:rPr lang="vi-VN" sz="1600">
                <a:latin typeface="Barlow Light"/>
              </a:rPr>
              <a:t> thông tin </a:t>
            </a:r>
            <a:r>
              <a:rPr lang="vi-VN" sz="1600" err="1">
                <a:latin typeface="Barlow Light"/>
              </a:rPr>
              <a:t>của</a:t>
            </a:r>
            <a:r>
              <a:rPr lang="vi-VN" sz="1600">
                <a:latin typeface="Barlow Light"/>
              </a:rPr>
              <a:t> nhân viên </a:t>
            </a:r>
            <a:r>
              <a:rPr lang="vi-VN" sz="1600" err="1">
                <a:latin typeface="Barlow Light"/>
              </a:rPr>
              <a:t>và</a:t>
            </a:r>
            <a:r>
              <a:rPr lang="vi-VN" sz="1600">
                <a:latin typeface="Barlow Light"/>
              </a:rPr>
              <a:t> </a:t>
            </a:r>
            <a:r>
              <a:rPr lang="vi-VN" sz="1600" err="1">
                <a:latin typeface="Barlow Light"/>
              </a:rPr>
              <a:t>chọn</a:t>
            </a:r>
            <a:r>
              <a:rPr lang="vi-VN" sz="1600">
                <a:latin typeface="Barlow Light"/>
              </a:rPr>
              <a:t> </a:t>
            </a:r>
            <a:r>
              <a:rPr lang="vi-VN" sz="1600" err="1">
                <a:latin typeface="Barlow Light"/>
              </a:rPr>
              <a:t>nút</a:t>
            </a:r>
            <a:r>
              <a:rPr lang="vi-VN" sz="1600">
                <a:latin typeface="Barlow Light"/>
              </a:rPr>
              <a:t> thêm, khi thêm </a:t>
            </a:r>
            <a:r>
              <a:rPr lang="vi-VN" sz="1600" err="1">
                <a:latin typeface="Barlow Light"/>
              </a:rPr>
              <a:t>một</a:t>
            </a:r>
            <a:r>
              <a:rPr lang="vi-VN" sz="1600">
                <a:latin typeface="Barlow Light"/>
              </a:rPr>
              <a:t> nhân viên </a:t>
            </a:r>
            <a:r>
              <a:rPr lang="vi-VN" sz="1600" err="1">
                <a:latin typeface="Barlow Light"/>
              </a:rPr>
              <a:t>thì</a:t>
            </a:r>
            <a:r>
              <a:rPr lang="vi-VN" sz="1600">
                <a:latin typeface="Barlow Light"/>
              </a:rPr>
              <a:t> </a:t>
            </a:r>
            <a:r>
              <a:rPr lang="vi-VN" sz="1600" err="1">
                <a:latin typeface="Barlow Light"/>
              </a:rPr>
              <a:t>cũng</a:t>
            </a:r>
            <a:r>
              <a:rPr lang="vi-VN" sz="1600">
                <a:latin typeface="Barlow Light"/>
              </a:rPr>
              <a:t> </a:t>
            </a:r>
            <a:r>
              <a:rPr lang="vi-VN" sz="1600" err="1">
                <a:latin typeface="Barlow Light"/>
              </a:rPr>
              <a:t>tự</a:t>
            </a:r>
            <a:r>
              <a:rPr lang="vi-VN" sz="1600">
                <a:latin typeface="Barlow Light"/>
              </a:rPr>
              <a:t> </a:t>
            </a:r>
            <a:r>
              <a:rPr lang="vi-VN" sz="1600" err="1">
                <a:latin typeface="Barlow Light"/>
              </a:rPr>
              <a:t>động</a:t>
            </a:r>
            <a:r>
              <a:rPr lang="vi-VN" sz="1600">
                <a:latin typeface="Barlow Light"/>
              </a:rPr>
              <a:t> thêm 1 </a:t>
            </a:r>
            <a:r>
              <a:rPr lang="vi-VN" sz="1600" err="1">
                <a:latin typeface="Barlow Light"/>
              </a:rPr>
              <a:t>tài</a:t>
            </a:r>
            <a:r>
              <a:rPr lang="vi-VN" sz="1600">
                <a:latin typeface="Barlow Light"/>
              </a:rPr>
              <a:t> </a:t>
            </a:r>
            <a:r>
              <a:rPr lang="vi-VN" sz="1600" err="1">
                <a:latin typeface="Barlow Light"/>
              </a:rPr>
              <a:t>khoản</a:t>
            </a:r>
            <a:r>
              <a:rPr lang="vi-VN" sz="1600">
                <a:latin typeface="Barlow Light"/>
              </a:rPr>
              <a:t> </a:t>
            </a:r>
            <a:r>
              <a:rPr lang="vi-VN" sz="1600" err="1">
                <a:latin typeface="Barlow Light"/>
              </a:rPr>
              <a:t>của</a:t>
            </a:r>
            <a:r>
              <a:rPr lang="vi-VN" sz="1600">
                <a:latin typeface="Barlow Light"/>
              </a:rPr>
              <a:t> nhân viên </a:t>
            </a:r>
            <a:r>
              <a:rPr lang="vi-VN" sz="1600" err="1">
                <a:latin typeface="Barlow Light"/>
              </a:rPr>
              <a:t>đó</a:t>
            </a:r>
            <a:r>
              <a:rPr lang="vi-VN" sz="1600">
                <a:latin typeface="Barlow Light"/>
              </a:rPr>
              <a:t> </a:t>
            </a:r>
            <a:r>
              <a:rPr lang="vi-VN" sz="1600" err="1">
                <a:latin typeface="Barlow Light"/>
              </a:rPr>
              <a:t>vào</a:t>
            </a:r>
            <a:r>
              <a:rPr lang="vi-VN" sz="1600">
                <a:latin typeface="Barlow Light"/>
              </a:rPr>
              <a:t> </a:t>
            </a:r>
            <a:r>
              <a:rPr lang="vi-VN" sz="1600" err="1">
                <a:latin typeface="Barlow Light"/>
              </a:rPr>
              <a:t>sql</a:t>
            </a:r>
            <a:r>
              <a:rPr lang="vi-VN" sz="1600">
                <a:latin typeface="Barlow Light"/>
              </a:rPr>
              <a:t> ở </a:t>
            </a:r>
            <a:r>
              <a:rPr lang="vi-VN" sz="1600" err="1">
                <a:latin typeface="Barlow Light"/>
              </a:rPr>
              <a:t>role</a:t>
            </a:r>
            <a:r>
              <a:rPr lang="vi-VN" sz="1600">
                <a:latin typeface="Barlow Light"/>
              </a:rPr>
              <a:t> nhân viên</a:t>
            </a:r>
          </a:p>
        </p:txBody>
      </p:sp>
    </p:spTree>
    <p:extLst>
      <p:ext uri="{BB962C8B-B14F-4D97-AF65-F5344CB8AC3E}">
        <p14:creationId xmlns:p14="http://schemas.microsoft.com/office/powerpoint/2010/main" val="3295630468"/>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560E319-6304-44C0-8BCA-461E3E9327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22</a:t>
            </a:fld>
            <a:endParaRPr lang="en"/>
          </a:p>
        </p:txBody>
      </p:sp>
      <p:pic>
        <p:nvPicPr>
          <p:cNvPr id="3" name="Hình ảnh 3" descr="Ảnh có chứa bàn&#10;&#10;Mô tả được tự động tạo">
            <a:extLst>
              <a:ext uri="{FF2B5EF4-FFF2-40B4-BE49-F238E27FC236}">
                <a16:creationId xmlns:a16="http://schemas.microsoft.com/office/drawing/2014/main" id="{6624F4DD-EDD9-45D4-A7E2-7A8D19F96D0F}"/>
              </a:ext>
            </a:extLst>
          </p:cNvPr>
          <p:cNvPicPr>
            <a:picLocks noChangeAspect="1"/>
          </p:cNvPicPr>
          <p:nvPr/>
        </p:nvPicPr>
        <p:blipFill>
          <a:blip r:embed="rId2"/>
          <a:stretch>
            <a:fillRect/>
          </a:stretch>
        </p:blipFill>
        <p:spPr>
          <a:xfrm>
            <a:off x="1535596" y="1166359"/>
            <a:ext cx="6155634" cy="2992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268;p17">
            <a:extLst>
              <a:ext uri="{FF2B5EF4-FFF2-40B4-BE49-F238E27FC236}">
                <a16:creationId xmlns:a16="http://schemas.microsoft.com/office/drawing/2014/main" id="{C5FB1EB9-D962-4FAB-AEA3-69523E3D1E6F}"/>
              </a:ext>
            </a:extLst>
          </p:cNvPr>
          <p:cNvSpPr txBox="1">
            <a:spLocks/>
          </p:cNvSpPr>
          <p:nvPr/>
        </p:nvSpPr>
        <p:spPr>
          <a:xfrm>
            <a:off x="349757" y="42030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11. TRANG QUẢN LÝ KHUYẾN MÃI</a:t>
            </a:r>
            <a:endParaRPr lang="vi-VN" dirty="0"/>
          </a:p>
        </p:txBody>
      </p:sp>
    </p:spTree>
    <p:extLst>
      <p:ext uri="{BB962C8B-B14F-4D97-AF65-F5344CB8AC3E}">
        <p14:creationId xmlns:p14="http://schemas.microsoft.com/office/powerpoint/2010/main" val="2409352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A401DEED-C423-4F9A-B7F3-13FA53DF9D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23</a:t>
            </a:fld>
            <a:endParaRPr lang="en"/>
          </a:p>
        </p:txBody>
      </p:sp>
      <p:pic>
        <p:nvPicPr>
          <p:cNvPr id="3" name="Hình ảnh 3" descr="Ảnh có chứa bàn&#10;&#10;Mô tả được tự động tạo">
            <a:extLst>
              <a:ext uri="{FF2B5EF4-FFF2-40B4-BE49-F238E27FC236}">
                <a16:creationId xmlns:a16="http://schemas.microsoft.com/office/drawing/2014/main" id="{46E8E12D-D7E6-466B-A2A0-C3271B68A945}"/>
              </a:ext>
            </a:extLst>
          </p:cNvPr>
          <p:cNvPicPr>
            <a:picLocks noChangeAspect="1"/>
          </p:cNvPicPr>
          <p:nvPr/>
        </p:nvPicPr>
        <p:blipFill>
          <a:blip r:embed="rId2"/>
          <a:stretch>
            <a:fillRect/>
          </a:stretch>
        </p:blipFill>
        <p:spPr>
          <a:xfrm>
            <a:off x="541682" y="1089896"/>
            <a:ext cx="4686670" cy="2337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268;p17">
            <a:extLst>
              <a:ext uri="{FF2B5EF4-FFF2-40B4-BE49-F238E27FC236}">
                <a16:creationId xmlns:a16="http://schemas.microsoft.com/office/drawing/2014/main" id="{65E97136-0288-47FB-BD79-1526DB3CCB8A}"/>
              </a:ext>
            </a:extLst>
          </p:cNvPr>
          <p:cNvSpPr txBox="1">
            <a:spLocks/>
          </p:cNvSpPr>
          <p:nvPr/>
        </p:nvSpPr>
        <p:spPr>
          <a:xfrm>
            <a:off x="349757" y="42030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12. TRANG QUẢN LÝ HÓA ĐƠN</a:t>
            </a:r>
            <a:endParaRPr lang="vi-VN" dirty="0"/>
          </a:p>
        </p:txBody>
      </p:sp>
      <p:pic>
        <p:nvPicPr>
          <p:cNvPr id="6" name="Hình ảnh 6">
            <a:extLst>
              <a:ext uri="{FF2B5EF4-FFF2-40B4-BE49-F238E27FC236}">
                <a16:creationId xmlns:a16="http://schemas.microsoft.com/office/drawing/2014/main" id="{5E1584F2-A0F9-45BA-9B1E-8A50F3E934ED}"/>
              </a:ext>
            </a:extLst>
          </p:cNvPr>
          <p:cNvPicPr>
            <a:picLocks noChangeAspect="1"/>
          </p:cNvPicPr>
          <p:nvPr/>
        </p:nvPicPr>
        <p:blipFill>
          <a:blip r:embed="rId3"/>
          <a:stretch>
            <a:fillRect/>
          </a:stretch>
        </p:blipFill>
        <p:spPr>
          <a:xfrm>
            <a:off x="5585791" y="1283616"/>
            <a:ext cx="2743200" cy="3189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Hộp Văn bản 6">
            <a:extLst>
              <a:ext uri="{FF2B5EF4-FFF2-40B4-BE49-F238E27FC236}">
                <a16:creationId xmlns:a16="http://schemas.microsoft.com/office/drawing/2014/main" id="{94CD0E05-D751-40A8-B187-916B7319002A}"/>
              </a:ext>
            </a:extLst>
          </p:cNvPr>
          <p:cNvSpPr txBox="1"/>
          <p:nvPr/>
        </p:nvSpPr>
        <p:spPr>
          <a:xfrm>
            <a:off x="5469834" y="4629150"/>
            <a:ext cx="31738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Barlow Light"/>
              </a:rPr>
              <a:t>Thông tin chi </a:t>
            </a:r>
            <a:r>
              <a:rPr lang="vi-VN" err="1">
                <a:latin typeface="Barlow Light"/>
              </a:rPr>
              <a:t>tiết</a:t>
            </a:r>
            <a:r>
              <a:rPr lang="vi-VN">
                <a:latin typeface="Barlow Light"/>
              </a:rPr>
              <a:t> </a:t>
            </a:r>
            <a:r>
              <a:rPr lang="vi-VN" err="1">
                <a:latin typeface="Barlow Light"/>
              </a:rPr>
              <a:t>của</a:t>
            </a:r>
            <a:r>
              <a:rPr lang="vi-VN">
                <a:latin typeface="Barlow Light"/>
              </a:rPr>
              <a:t> </a:t>
            </a:r>
            <a:r>
              <a:rPr lang="vi-VN" err="1">
                <a:latin typeface="Barlow Light"/>
              </a:rPr>
              <a:t>mỗi</a:t>
            </a:r>
            <a:r>
              <a:rPr lang="vi-VN">
                <a:latin typeface="Barlow Light"/>
              </a:rPr>
              <a:t> </a:t>
            </a:r>
            <a:r>
              <a:rPr lang="vi-VN" err="1">
                <a:latin typeface="Barlow Light"/>
              </a:rPr>
              <a:t>hóa</a:t>
            </a:r>
            <a:r>
              <a:rPr lang="vi-VN">
                <a:latin typeface="Barlow Light"/>
              </a:rPr>
              <a:t> đơn</a:t>
            </a:r>
          </a:p>
        </p:txBody>
      </p:sp>
    </p:spTree>
    <p:extLst>
      <p:ext uri="{BB962C8B-B14F-4D97-AF65-F5344CB8AC3E}">
        <p14:creationId xmlns:p14="http://schemas.microsoft.com/office/powerpoint/2010/main" val="16707875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CC3AB008-5E7C-4E33-8F2A-81A35609C8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24</a:t>
            </a:fld>
            <a:endParaRPr lang="en"/>
          </a:p>
        </p:txBody>
      </p:sp>
      <p:pic>
        <p:nvPicPr>
          <p:cNvPr id="3" name="Hình ảnh 3">
            <a:extLst>
              <a:ext uri="{FF2B5EF4-FFF2-40B4-BE49-F238E27FC236}">
                <a16:creationId xmlns:a16="http://schemas.microsoft.com/office/drawing/2014/main" id="{CA48C027-1580-44FA-A641-6180E2E1849D}"/>
              </a:ext>
            </a:extLst>
          </p:cNvPr>
          <p:cNvPicPr>
            <a:picLocks noChangeAspect="1"/>
          </p:cNvPicPr>
          <p:nvPr/>
        </p:nvPicPr>
        <p:blipFill>
          <a:blip r:embed="rId2"/>
          <a:stretch>
            <a:fillRect/>
          </a:stretch>
        </p:blipFill>
        <p:spPr>
          <a:xfrm>
            <a:off x="193813" y="1643871"/>
            <a:ext cx="4184374" cy="2120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Hình ảnh 4">
            <a:extLst>
              <a:ext uri="{FF2B5EF4-FFF2-40B4-BE49-F238E27FC236}">
                <a16:creationId xmlns:a16="http://schemas.microsoft.com/office/drawing/2014/main" id="{E1B8E844-5815-4C8F-80C1-B3743ABD6C69}"/>
              </a:ext>
            </a:extLst>
          </p:cNvPr>
          <p:cNvPicPr>
            <a:picLocks noChangeAspect="1"/>
          </p:cNvPicPr>
          <p:nvPr/>
        </p:nvPicPr>
        <p:blipFill>
          <a:blip r:embed="rId3"/>
          <a:stretch>
            <a:fillRect/>
          </a:stretch>
        </p:blipFill>
        <p:spPr>
          <a:xfrm>
            <a:off x="4699552" y="1645752"/>
            <a:ext cx="4184373" cy="2133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268;p17">
            <a:extLst>
              <a:ext uri="{FF2B5EF4-FFF2-40B4-BE49-F238E27FC236}">
                <a16:creationId xmlns:a16="http://schemas.microsoft.com/office/drawing/2014/main" id="{B4D5F8D0-9D0B-40F6-9DB2-33BBE61B12A0}"/>
              </a:ext>
            </a:extLst>
          </p:cNvPr>
          <p:cNvSpPr txBox="1">
            <a:spLocks/>
          </p:cNvSpPr>
          <p:nvPr/>
        </p:nvSpPr>
        <p:spPr>
          <a:xfrm>
            <a:off x="349757" y="420305"/>
            <a:ext cx="7932931" cy="5592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200" dirty="0">
                <a:latin typeface="Barlow Light"/>
              </a:rPr>
              <a:t>13. TRANG QUẢN LÝ DOANH THU</a:t>
            </a:r>
            <a:endParaRPr lang="vi-VN" dirty="0"/>
          </a:p>
        </p:txBody>
      </p:sp>
      <p:sp>
        <p:nvSpPr>
          <p:cNvPr id="8" name="Hộp Văn bản 7">
            <a:extLst>
              <a:ext uri="{FF2B5EF4-FFF2-40B4-BE49-F238E27FC236}">
                <a16:creationId xmlns:a16="http://schemas.microsoft.com/office/drawing/2014/main" id="{D5FEE69E-9C9B-46F3-A284-C4655987A0D4}"/>
              </a:ext>
            </a:extLst>
          </p:cNvPr>
          <p:cNvSpPr txBox="1"/>
          <p:nvPr/>
        </p:nvSpPr>
        <p:spPr>
          <a:xfrm>
            <a:off x="4575312" y="1282976"/>
            <a:ext cx="31738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Barlow Light"/>
              </a:rPr>
              <a:t>Doanh thu theo </a:t>
            </a:r>
            <a:r>
              <a:rPr lang="vi-VN" err="1">
                <a:latin typeface="Barlow Light"/>
              </a:rPr>
              <a:t>món</a:t>
            </a:r>
            <a:r>
              <a:rPr lang="vi-VN">
                <a:latin typeface="Barlow Light"/>
              </a:rPr>
              <a:t> ăn</a:t>
            </a:r>
          </a:p>
        </p:txBody>
      </p:sp>
      <p:sp>
        <p:nvSpPr>
          <p:cNvPr id="10" name="Hộp Văn bản 9">
            <a:extLst>
              <a:ext uri="{FF2B5EF4-FFF2-40B4-BE49-F238E27FC236}">
                <a16:creationId xmlns:a16="http://schemas.microsoft.com/office/drawing/2014/main" id="{C33D4F06-ED5E-4C36-ADD0-D2B2A44A01B2}"/>
              </a:ext>
            </a:extLst>
          </p:cNvPr>
          <p:cNvSpPr txBox="1"/>
          <p:nvPr/>
        </p:nvSpPr>
        <p:spPr>
          <a:xfrm>
            <a:off x="72886" y="1220028"/>
            <a:ext cx="31738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Barlow Light"/>
              </a:rPr>
              <a:t>Doanh thu theo </a:t>
            </a:r>
            <a:r>
              <a:rPr lang="vi-VN" err="1">
                <a:latin typeface="Barlow Light"/>
              </a:rPr>
              <a:t>loại</a:t>
            </a:r>
            <a:r>
              <a:rPr lang="vi-VN">
                <a:latin typeface="Barlow Light"/>
              </a:rPr>
              <a:t> </a:t>
            </a:r>
            <a:r>
              <a:rPr lang="vi-VN" err="1">
                <a:latin typeface="Barlow Light"/>
              </a:rPr>
              <a:t>món</a:t>
            </a:r>
          </a:p>
        </p:txBody>
      </p:sp>
    </p:spTree>
    <p:extLst>
      <p:ext uri="{BB962C8B-B14F-4D97-AF65-F5344CB8AC3E}">
        <p14:creationId xmlns:p14="http://schemas.microsoft.com/office/powerpoint/2010/main" val="344025974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181484" y="215931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66D8931-5743-4357-B5CB-CFF097804413}"/>
              </a:ext>
            </a:extLst>
          </p:cNvPr>
          <p:cNvSpPr>
            <a:spLocks noGrp="1"/>
          </p:cNvSpPr>
          <p:nvPr>
            <p:ph type="ctrTitle"/>
          </p:nvPr>
        </p:nvSpPr>
        <p:spPr>
          <a:xfrm>
            <a:off x="-43157" y="579716"/>
            <a:ext cx="5801313" cy="588300"/>
          </a:xfrm>
        </p:spPr>
        <p:txBody>
          <a:bodyPr/>
          <a:lstStyle/>
          <a:p>
            <a:r>
              <a:rPr lang="vi-VN" b="1" dirty="0">
                <a:latin typeface="Barlow Light"/>
              </a:rPr>
              <a:t>Giới thiệu về đồ án:</a:t>
            </a:r>
          </a:p>
        </p:txBody>
      </p:sp>
      <p:sp>
        <p:nvSpPr>
          <p:cNvPr id="3" name="Tiêu đề phụ 2">
            <a:extLst>
              <a:ext uri="{FF2B5EF4-FFF2-40B4-BE49-F238E27FC236}">
                <a16:creationId xmlns:a16="http://schemas.microsoft.com/office/drawing/2014/main" id="{F661FBEA-D108-421C-A3F3-DD8D8BE5EBED}"/>
              </a:ext>
            </a:extLst>
          </p:cNvPr>
          <p:cNvSpPr>
            <a:spLocks noGrp="1"/>
          </p:cNvSpPr>
          <p:nvPr>
            <p:ph type="subTitle" idx="1"/>
          </p:nvPr>
        </p:nvSpPr>
        <p:spPr>
          <a:xfrm>
            <a:off x="400508" y="1167164"/>
            <a:ext cx="6929272" cy="1491655"/>
          </a:xfrm>
        </p:spPr>
        <p:txBody>
          <a:bodyPr/>
          <a:lstStyle/>
          <a:p>
            <a:pPr algn="l">
              <a:buFont typeface="Arial"/>
              <a:buChar char="•"/>
            </a:pPr>
            <a:r>
              <a:rPr lang="vi-VN" dirty="0"/>
              <a:t>Ngôn ngữ lập trình: </a:t>
            </a:r>
            <a:r>
              <a:rPr lang="vi-VN" b="1" dirty="0"/>
              <a:t>C#</a:t>
            </a:r>
          </a:p>
          <a:p>
            <a:pPr algn="l">
              <a:buFont typeface="Arial"/>
              <a:buChar char="•"/>
            </a:pPr>
            <a:r>
              <a:rPr lang="vi-VN" dirty="0"/>
              <a:t>Giao diện lập trình ứng dụng: </a:t>
            </a:r>
            <a:r>
              <a:rPr lang="vi-VN" b="1" dirty="0"/>
              <a:t>WPF</a:t>
            </a:r>
          </a:p>
          <a:p>
            <a:pPr algn="l">
              <a:buFont typeface="Arial"/>
              <a:buChar char="•"/>
            </a:pPr>
            <a:r>
              <a:rPr lang="vi-VN" dirty="0"/>
              <a:t>Phần mềm kết nối cơ sở dữ liệu: </a:t>
            </a:r>
            <a:r>
              <a:rPr lang="vi-VN" b="1" dirty="0"/>
              <a:t>SQL Server</a:t>
            </a:r>
          </a:p>
        </p:txBody>
      </p:sp>
      <p:sp>
        <p:nvSpPr>
          <p:cNvPr id="5" name="Tiêu đề phụ 2">
            <a:extLst>
              <a:ext uri="{FF2B5EF4-FFF2-40B4-BE49-F238E27FC236}">
                <a16:creationId xmlns:a16="http://schemas.microsoft.com/office/drawing/2014/main" id="{0055D759-E9B2-400D-A41C-12BECD8A8628}"/>
              </a:ext>
            </a:extLst>
          </p:cNvPr>
          <p:cNvSpPr txBox="1">
            <a:spLocks/>
          </p:cNvSpPr>
          <p:nvPr/>
        </p:nvSpPr>
        <p:spPr>
          <a:xfrm>
            <a:off x="2598277" y="2537761"/>
            <a:ext cx="6094582" cy="20255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marL="914400" marR="0" lvl="1"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2pPr>
            <a:lvl3pPr marL="1371600" marR="0" lvl="2"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3pPr>
            <a:lvl4pPr marL="1828800" marR="0" lvl="3"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4pPr>
            <a:lvl5pPr marL="2286000" marR="0" lvl="4"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5pPr>
            <a:lvl6pPr marL="2743200" marR="0" lvl="5"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6pPr>
            <a:lvl7pPr marL="3200400" marR="0" lvl="6"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7pPr>
            <a:lvl8pPr marL="3657600" marR="0" lvl="7"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8pPr>
            <a:lvl9pPr marL="4114800" marR="0" lvl="8" indent="-381000" algn="ctr" rtl="0">
              <a:lnSpc>
                <a:spcPct val="100000"/>
              </a:lnSpc>
              <a:spcBef>
                <a:spcPts val="0"/>
              </a:spcBef>
              <a:spcAft>
                <a:spcPts val="0"/>
              </a:spcAft>
              <a:buClr>
                <a:srgbClr val="000000"/>
              </a:buClr>
              <a:buSzPts val="3000"/>
              <a:buFont typeface="Barlow Light"/>
              <a:buNone/>
              <a:defRPr sz="3000" b="0" i="0" u="none" strike="noStrike" cap="none">
                <a:solidFill>
                  <a:srgbClr val="000000"/>
                </a:solidFill>
                <a:latin typeface="Barlow Light"/>
                <a:ea typeface="Barlow Light"/>
                <a:cs typeface="Barlow Light"/>
                <a:sym typeface="Barlow Light"/>
              </a:defRPr>
            </a:lvl9pPr>
          </a:lstStyle>
          <a:p>
            <a:pPr algn="l">
              <a:buFont typeface="Arial"/>
              <a:buChar char="•"/>
            </a:pPr>
            <a:r>
              <a:rPr lang="vi-VN" dirty="0"/>
              <a:t>Ứng dụng quản lý nhà hàng, với quy mô cho nhà hàng có nhiều khu, có các chức năng quản lý về món ăn, nhân viên, khách hàng và khuyến mãi áp dụng cho mỗi đơn hàng</a:t>
            </a:r>
          </a:p>
        </p:txBody>
      </p:sp>
    </p:spTree>
    <p:extLst>
      <p:ext uri="{BB962C8B-B14F-4D97-AF65-F5344CB8AC3E}">
        <p14:creationId xmlns:p14="http://schemas.microsoft.com/office/powerpoint/2010/main" val="48262736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png">
            <a:extLst>
              <a:ext uri="{FF2B5EF4-FFF2-40B4-BE49-F238E27FC236}">
                <a16:creationId xmlns:a16="http://schemas.microsoft.com/office/drawing/2014/main" id="{4669434A-E22A-4301-AEA8-76A7F30D6BD5}"/>
              </a:ext>
            </a:extLst>
          </p:cNvPr>
          <p:cNvPicPr/>
          <p:nvPr/>
        </p:nvPicPr>
        <p:blipFill>
          <a:blip r:embed="rId2"/>
          <a:srcRect/>
          <a:stretch>
            <a:fillRect/>
          </a:stretch>
        </p:blipFill>
        <p:spPr>
          <a:xfrm>
            <a:off x="2722859" y="230345"/>
            <a:ext cx="6421141" cy="4544080"/>
          </a:xfrm>
          <a:prstGeom prst="rect">
            <a:avLst/>
          </a:prstGeom>
          <a:ln/>
        </p:spPr>
      </p:pic>
      <p:sp>
        <p:nvSpPr>
          <p:cNvPr id="5" name="Google Shape;245;p14">
            <a:extLst>
              <a:ext uri="{FF2B5EF4-FFF2-40B4-BE49-F238E27FC236}">
                <a16:creationId xmlns:a16="http://schemas.microsoft.com/office/drawing/2014/main" id="{1CF9D8B0-3E74-4751-98E8-9B7B5320C32B}"/>
              </a:ext>
            </a:extLst>
          </p:cNvPr>
          <p:cNvSpPr txBox="1">
            <a:spLocks/>
          </p:cNvSpPr>
          <p:nvPr/>
        </p:nvSpPr>
        <p:spPr>
          <a:xfrm>
            <a:off x="-1092393" y="230345"/>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1pPr>
            <a:lvl2pPr marR="0" lvl="1"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2pPr>
            <a:lvl3pPr marR="0" lvl="2"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3pPr>
            <a:lvl4pPr marR="0" lvl="3"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4pPr>
            <a:lvl5pPr marR="0" lvl="4"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5pPr>
            <a:lvl6pPr marR="0" lvl="5"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6pPr>
            <a:lvl7pPr marR="0" lvl="6"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7pPr>
            <a:lvl8pPr marR="0" lvl="7"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8pPr>
            <a:lvl9pPr marR="0" lvl="8" algn="ctr" rtl="0">
              <a:lnSpc>
                <a:spcPct val="100000"/>
              </a:lnSpc>
              <a:spcBef>
                <a:spcPts val="0"/>
              </a:spcBef>
              <a:spcAft>
                <a:spcPts val="0"/>
              </a:spcAft>
              <a:buClr>
                <a:srgbClr val="FFFFFF"/>
              </a:buClr>
              <a:buSzPts val="4000"/>
              <a:buFont typeface="Miriam Libre"/>
              <a:buNone/>
              <a:defRPr sz="4000" b="0" i="0" u="none" strike="noStrike" cap="none">
                <a:solidFill>
                  <a:srgbClr val="FFFFFF"/>
                </a:solidFill>
                <a:latin typeface="Miriam Libre"/>
                <a:ea typeface="Miriam Libre"/>
                <a:cs typeface="Miriam Libre"/>
                <a:sym typeface="Miriam Libre"/>
              </a:defRPr>
            </a:lvl9pPr>
          </a:lstStyle>
          <a:p>
            <a:r>
              <a:rPr lang="en" sz="3600" b="1" dirty="0">
                <a:latin typeface="Barlow Light" panose="020B0604020202020204" charset="0"/>
              </a:rPr>
              <a:t>SƠ ĐỒ ERD</a:t>
            </a:r>
          </a:p>
        </p:txBody>
      </p:sp>
    </p:spTree>
    <p:extLst>
      <p:ext uri="{BB962C8B-B14F-4D97-AF65-F5344CB8AC3E}">
        <p14:creationId xmlns:p14="http://schemas.microsoft.com/office/powerpoint/2010/main" val="383623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EA64E2-ED40-4BBB-93FF-23330A2B238A}"/>
              </a:ext>
            </a:extLst>
          </p:cNvPr>
          <p:cNvSpPr>
            <a:spLocks noGrp="1"/>
          </p:cNvSpPr>
          <p:nvPr>
            <p:ph type="subTitle" idx="1"/>
          </p:nvPr>
        </p:nvSpPr>
        <p:spPr>
          <a:xfrm>
            <a:off x="-53157" y="1686003"/>
            <a:ext cx="3891300" cy="784800"/>
          </a:xfrm>
        </p:spPr>
        <p:txBody>
          <a:bodyPr/>
          <a:lstStyle/>
          <a:p>
            <a:r>
              <a:rPr lang="en-US" sz="3200" b="1" dirty="0">
                <a:solidFill>
                  <a:schemeClr val="bg1"/>
                </a:solidFill>
              </a:rPr>
              <a:t>CLASS DIAGRAM</a:t>
            </a:r>
          </a:p>
        </p:txBody>
      </p:sp>
      <p:pic>
        <p:nvPicPr>
          <p:cNvPr id="4" name="image5.png">
            <a:extLst>
              <a:ext uri="{FF2B5EF4-FFF2-40B4-BE49-F238E27FC236}">
                <a16:creationId xmlns:a16="http://schemas.microsoft.com/office/drawing/2014/main" id="{A937738C-98EF-41DB-9C04-C8452D60448E}"/>
              </a:ext>
            </a:extLst>
          </p:cNvPr>
          <p:cNvPicPr/>
          <p:nvPr/>
        </p:nvPicPr>
        <p:blipFill>
          <a:blip r:embed="rId2"/>
          <a:srcRect/>
          <a:stretch>
            <a:fillRect/>
          </a:stretch>
        </p:blipFill>
        <p:spPr>
          <a:xfrm>
            <a:off x="4033588" y="46434"/>
            <a:ext cx="4968123" cy="5050632"/>
          </a:xfrm>
          <a:prstGeom prst="rect">
            <a:avLst/>
          </a:prstGeom>
          <a:ln/>
        </p:spPr>
      </p:pic>
    </p:spTree>
    <p:extLst>
      <p:ext uri="{BB962C8B-B14F-4D97-AF65-F5344CB8AC3E}">
        <p14:creationId xmlns:p14="http://schemas.microsoft.com/office/powerpoint/2010/main" val="147788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07C-0E33-4BC0-B4B0-A917694CB6A3}"/>
              </a:ext>
            </a:extLst>
          </p:cNvPr>
          <p:cNvSpPr>
            <a:spLocks noGrp="1"/>
          </p:cNvSpPr>
          <p:nvPr>
            <p:ph type="ctrTitle"/>
          </p:nvPr>
        </p:nvSpPr>
        <p:spPr>
          <a:xfrm>
            <a:off x="1665672" y="136132"/>
            <a:ext cx="5812655" cy="1159800"/>
          </a:xfrm>
        </p:spPr>
        <p:txBody>
          <a:bodyPr/>
          <a:lstStyle/>
          <a:p>
            <a:r>
              <a:rPr lang="en-US" b="1" dirty="0">
                <a:latin typeface="Bahnschrift" panose="020B0502040204020203" pitchFamily="34" charset="0"/>
              </a:rPr>
              <a:t>CÁC PHẦN TÂM ĐẮC</a:t>
            </a:r>
          </a:p>
        </p:txBody>
      </p:sp>
      <p:pic>
        <p:nvPicPr>
          <p:cNvPr id="5" name="Picture 4">
            <a:extLst>
              <a:ext uri="{FF2B5EF4-FFF2-40B4-BE49-F238E27FC236}">
                <a16:creationId xmlns:a16="http://schemas.microsoft.com/office/drawing/2014/main" id="{C2E0D9A1-DB58-46DD-8A6D-A1F6509A1616}"/>
              </a:ext>
            </a:extLst>
          </p:cNvPr>
          <p:cNvPicPr>
            <a:picLocks noChangeAspect="1"/>
          </p:cNvPicPr>
          <p:nvPr/>
        </p:nvPicPr>
        <p:blipFill>
          <a:blip r:embed="rId2"/>
          <a:stretch>
            <a:fillRect/>
          </a:stretch>
        </p:blipFill>
        <p:spPr>
          <a:xfrm>
            <a:off x="2593319" y="1460884"/>
            <a:ext cx="4079708" cy="2699887"/>
          </a:xfrm>
          <a:prstGeom prst="rect">
            <a:avLst/>
          </a:prstGeom>
        </p:spPr>
      </p:pic>
    </p:spTree>
    <p:extLst>
      <p:ext uri="{BB962C8B-B14F-4D97-AF65-F5344CB8AC3E}">
        <p14:creationId xmlns:p14="http://schemas.microsoft.com/office/powerpoint/2010/main" val="171627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07C-0E33-4BC0-B4B0-A917694CB6A3}"/>
              </a:ext>
            </a:extLst>
          </p:cNvPr>
          <p:cNvSpPr>
            <a:spLocks noGrp="1"/>
          </p:cNvSpPr>
          <p:nvPr>
            <p:ph type="ctrTitle"/>
          </p:nvPr>
        </p:nvSpPr>
        <p:spPr>
          <a:xfrm>
            <a:off x="1665670" y="390887"/>
            <a:ext cx="5812655" cy="702619"/>
          </a:xfrm>
        </p:spPr>
        <p:txBody>
          <a:bodyPr/>
          <a:lstStyle/>
          <a:p>
            <a:r>
              <a:rPr lang="en-US" b="1" dirty="0">
                <a:latin typeface="Bahnschrift" panose="020B0502040204020203" pitchFamily="34" charset="0"/>
              </a:rPr>
              <a:t>CÁC PHẦN TÂM ĐẮC</a:t>
            </a:r>
          </a:p>
        </p:txBody>
      </p:sp>
      <p:pic>
        <p:nvPicPr>
          <p:cNvPr id="7" name="Picture 6">
            <a:extLst>
              <a:ext uri="{FF2B5EF4-FFF2-40B4-BE49-F238E27FC236}">
                <a16:creationId xmlns:a16="http://schemas.microsoft.com/office/drawing/2014/main" id="{9061D420-8297-4B3D-8736-082BCEF5F1CF}"/>
              </a:ext>
            </a:extLst>
          </p:cNvPr>
          <p:cNvPicPr>
            <a:picLocks noChangeAspect="1"/>
          </p:cNvPicPr>
          <p:nvPr/>
        </p:nvPicPr>
        <p:blipFill>
          <a:blip r:embed="rId2"/>
          <a:stretch>
            <a:fillRect/>
          </a:stretch>
        </p:blipFill>
        <p:spPr>
          <a:xfrm>
            <a:off x="2764028" y="1024950"/>
            <a:ext cx="3615937" cy="3727663"/>
          </a:xfrm>
          <a:prstGeom prst="rect">
            <a:avLst/>
          </a:prstGeom>
        </p:spPr>
      </p:pic>
      <p:sp>
        <p:nvSpPr>
          <p:cNvPr id="9" name="TextBox 8">
            <a:extLst>
              <a:ext uri="{FF2B5EF4-FFF2-40B4-BE49-F238E27FC236}">
                <a16:creationId xmlns:a16="http://schemas.microsoft.com/office/drawing/2014/main" id="{E0EC97DB-1F70-48AE-953B-A180E1C2CF77}"/>
              </a:ext>
            </a:extLst>
          </p:cNvPr>
          <p:cNvSpPr txBox="1"/>
          <p:nvPr/>
        </p:nvSpPr>
        <p:spPr>
          <a:xfrm>
            <a:off x="-673585" y="1238844"/>
            <a:ext cx="4572000" cy="307392"/>
          </a:xfrm>
          <a:prstGeom prst="rect">
            <a:avLst/>
          </a:prstGeom>
          <a:noFill/>
        </p:spPr>
        <p:txBody>
          <a:bodyPr wrap="square">
            <a:spAutoFit/>
          </a:bodyPr>
          <a:lstStyle/>
          <a:p>
            <a:pPr marL="914400" marR="0" lvl="2">
              <a:lnSpc>
                <a:spcPct val="107000"/>
              </a:lnSpc>
              <a:spcBef>
                <a:spcPts val="200"/>
              </a:spcBef>
              <a:spcAft>
                <a:spcPts val="0"/>
              </a:spcAft>
            </a:pP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Hàm</a:t>
            </a:r>
            <a:r>
              <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 </a:t>
            </a: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lấy</a:t>
            </a:r>
            <a:r>
              <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 </a:t>
            </a: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dữ</a:t>
            </a:r>
            <a:r>
              <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 </a:t>
            </a: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liệu</a:t>
            </a:r>
            <a:r>
              <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 </a:t>
            </a: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dùng</a:t>
            </a:r>
            <a:r>
              <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 </a:t>
            </a:r>
            <a:r>
              <a:rPr lang="en-US" sz="1400" b="1" dirty="0" err="1">
                <a:solidFill>
                  <a:srgbClr val="1F3864"/>
                </a:solidFill>
                <a:effectLst/>
                <a:latin typeface="Barlow Light" panose="020B0604020202020204" charset="0"/>
                <a:ea typeface="Times New Roman" panose="02020603050405020304" pitchFamily="18" charset="0"/>
                <a:cs typeface="Times New Roman" panose="02020603050405020304" pitchFamily="18" charset="0"/>
              </a:rPr>
              <a:t>chung</a:t>
            </a:r>
            <a:endParaRPr lang="en-US" sz="1400" b="1" dirty="0">
              <a:solidFill>
                <a:srgbClr val="1F3864"/>
              </a:solidFill>
              <a:effectLst/>
              <a:latin typeface="Barlow Light"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847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07C-0E33-4BC0-B4B0-A917694CB6A3}"/>
              </a:ext>
            </a:extLst>
          </p:cNvPr>
          <p:cNvSpPr>
            <a:spLocks noGrp="1"/>
          </p:cNvSpPr>
          <p:nvPr>
            <p:ph type="ctrTitle"/>
          </p:nvPr>
        </p:nvSpPr>
        <p:spPr>
          <a:xfrm>
            <a:off x="1665672" y="250414"/>
            <a:ext cx="5812655" cy="716579"/>
          </a:xfrm>
        </p:spPr>
        <p:txBody>
          <a:bodyPr/>
          <a:lstStyle/>
          <a:p>
            <a:r>
              <a:rPr lang="en-US" b="1" dirty="0">
                <a:latin typeface="Bahnschrift" panose="020B0502040204020203" pitchFamily="34" charset="0"/>
              </a:rPr>
              <a:t>CÁC PHẦN TÂM ĐẮC</a:t>
            </a:r>
          </a:p>
        </p:txBody>
      </p:sp>
      <p:pic>
        <p:nvPicPr>
          <p:cNvPr id="4" name="Picture 3">
            <a:extLst>
              <a:ext uri="{FF2B5EF4-FFF2-40B4-BE49-F238E27FC236}">
                <a16:creationId xmlns:a16="http://schemas.microsoft.com/office/drawing/2014/main" id="{43819132-124B-4614-91EC-3DB9E21C4F96}"/>
              </a:ext>
            </a:extLst>
          </p:cNvPr>
          <p:cNvPicPr>
            <a:picLocks noChangeAspect="1"/>
          </p:cNvPicPr>
          <p:nvPr/>
        </p:nvPicPr>
        <p:blipFill rotWithShape="1">
          <a:blip r:embed="rId2"/>
          <a:srcRect r="8468"/>
          <a:stretch/>
        </p:blipFill>
        <p:spPr>
          <a:xfrm>
            <a:off x="2092905" y="966993"/>
            <a:ext cx="2849043" cy="3678540"/>
          </a:xfrm>
          <a:prstGeom prst="rect">
            <a:avLst/>
          </a:prstGeom>
        </p:spPr>
      </p:pic>
      <p:pic>
        <p:nvPicPr>
          <p:cNvPr id="7" name="Picture 6">
            <a:extLst>
              <a:ext uri="{FF2B5EF4-FFF2-40B4-BE49-F238E27FC236}">
                <a16:creationId xmlns:a16="http://schemas.microsoft.com/office/drawing/2014/main" id="{AC6A638D-957B-41C4-BA34-FE44E2E2F2CF}"/>
              </a:ext>
            </a:extLst>
          </p:cNvPr>
          <p:cNvPicPr>
            <a:picLocks noChangeAspect="1"/>
          </p:cNvPicPr>
          <p:nvPr/>
        </p:nvPicPr>
        <p:blipFill rotWithShape="1">
          <a:blip r:embed="rId3"/>
          <a:srcRect r="44668"/>
          <a:stretch/>
        </p:blipFill>
        <p:spPr>
          <a:xfrm>
            <a:off x="5221741" y="966993"/>
            <a:ext cx="1701982" cy="3678540"/>
          </a:xfrm>
          <a:prstGeom prst="rect">
            <a:avLst/>
          </a:prstGeom>
        </p:spPr>
      </p:pic>
    </p:spTree>
    <p:extLst>
      <p:ext uri="{BB962C8B-B14F-4D97-AF65-F5344CB8AC3E}">
        <p14:creationId xmlns:p14="http://schemas.microsoft.com/office/powerpoint/2010/main" val="231984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07C-0E33-4BC0-B4B0-A917694CB6A3}"/>
              </a:ext>
            </a:extLst>
          </p:cNvPr>
          <p:cNvSpPr>
            <a:spLocks noGrp="1"/>
          </p:cNvSpPr>
          <p:nvPr>
            <p:ph type="ctrTitle"/>
          </p:nvPr>
        </p:nvSpPr>
        <p:spPr>
          <a:xfrm>
            <a:off x="1665672" y="614254"/>
            <a:ext cx="5812655" cy="479254"/>
          </a:xfrm>
        </p:spPr>
        <p:txBody>
          <a:bodyPr/>
          <a:lstStyle/>
          <a:p>
            <a:r>
              <a:rPr lang="en-US" b="1" dirty="0">
                <a:latin typeface="Bahnschrift" panose="020B0502040204020203" pitchFamily="34" charset="0"/>
              </a:rPr>
              <a:t>CÁC PHẦN TÂM ĐẮC</a:t>
            </a:r>
          </a:p>
        </p:txBody>
      </p:sp>
      <p:pic>
        <p:nvPicPr>
          <p:cNvPr id="4" name="Picture 3">
            <a:extLst>
              <a:ext uri="{FF2B5EF4-FFF2-40B4-BE49-F238E27FC236}">
                <a16:creationId xmlns:a16="http://schemas.microsoft.com/office/drawing/2014/main" id="{ADB385FE-EA80-42F8-87D7-58A4F7B2734B}"/>
              </a:ext>
            </a:extLst>
          </p:cNvPr>
          <p:cNvPicPr>
            <a:picLocks noChangeAspect="1"/>
          </p:cNvPicPr>
          <p:nvPr/>
        </p:nvPicPr>
        <p:blipFill>
          <a:blip r:embed="rId2"/>
          <a:stretch>
            <a:fillRect/>
          </a:stretch>
        </p:blipFill>
        <p:spPr>
          <a:xfrm>
            <a:off x="2940300" y="1093508"/>
            <a:ext cx="3165327" cy="3635786"/>
          </a:xfrm>
          <a:prstGeom prst="rect">
            <a:avLst/>
          </a:prstGeom>
        </p:spPr>
      </p:pic>
    </p:spTree>
    <p:extLst>
      <p:ext uri="{BB962C8B-B14F-4D97-AF65-F5344CB8AC3E}">
        <p14:creationId xmlns:p14="http://schemas.microsoft.com/office/powerpoint/2010/main" val="3151193784"/>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561</Words>
  <Application>Microsoft Office PowerPoint</Application>
  <PresentationFormat>On-screen Show (16:9)</PresentationFormat>
  <Paragraphs>69</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Barlow Light</vt:lpstr>
      <vt:lpstr>Arial</vt:lpstr>
      <vt:lpstr>Barlow</vt:lpstr>
      <vt:lpstr>Work Sans</vt:lpstr>
      <vt:lpstr>Bahnschrift</vt:lpstr>
      <vt:lpstr>Miriam Libre</vt:lpstr>
      <vt:lpstr>Calibri</vt:lpstr>
      <vt:lpstr>Roderigo template</vt:lpstr>
      <vt:lpstr>Báo cáo môn hệ quản trị cơ sở dữ liệu: Ứng dụng quản lý nhà hàng</vt:lpstr>
      <vt:lpstr>THÀNH VIÊN CỦA NHÓM</vt:lpstr>
      <vt:lpstr>Giới thiệu về đồ án:</vt:lpstr>
      <vt:lpstr>PowerPoint Presentation</vt:lpstr>
      <vt:lpstr>PowerPoint Presentation</vt:lpstr>
      <vt:lpstr>CÁC PHẦN TÂM ĐẮC</vt:lpstr>
      <vt:lpstr>CÁC PHẦN TÂM ĐẮC</vt:lpstr>
      <vt:lpstr>CÁC PHẦN TÂM ĐẮC</vt:lpstr>
      <vt:lpstr>CÁC PHẦN TÂM ĐẮC</vt:lpstr>
      <vt:lpstr>CÁC FORM CỦA CHƯƠNG TRÌNH</vt:lpstr>
      <vt:lpstr>1.TRANG ĐĂNG NHẬP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thao</cp:lastModifiedBy>
  <cp:revision>6</cp:revision>
  <dcterms:modified xsi:type="dcterms:W3CDTF">2020-12-25T09:36:34Z</dcterms:modified>
</cp:coreProperties>
</file>